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ink/ink2.xml" ContentType="application/inkml+xml"/>
  <Override PartName="/ppt/notesSlides/notesSlide7.xml" ContentType="application/vnd.openxmlformats-officedocument.presentationml.notesSlide+xml"/>
  <Override PartName="/ppt/ink/ink3.xml" ContentType="application/inkml+xml"/>
  <Override PartName="/ppt/notesSlides/notesSlide8.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handoutMasterIdLst>
    <p:handoutMasterId r:id="rId37"/>
  </p:handoutMasterIdLst>
  <p:sldIdLst>
    <p:sldId id="265" r:id="rId2"/>
    <p:sldId id="266" r:id="rId3"/>
    <p:sldId id="256" r:id="rId4"/>
    <p:sldId id="267" r:id="rId5"/>
    <p:sldId id="270" r:id="rId6"/>
    <p:sldId id="271" r:id="rId7"/>
    <p:sldId id="272" r:id="rId8"/>
    <p:sldId id="273" r:id="rId9"/>
    <p:sldId id="285" r:id="rId10"/>
    <p:sldId id="274" r:id="rId11"/>
    <p:sldId id="280" r:id="rId12"/>
    <p:sldId id="281" r:id="rId13"/>
    <p:sldId id="277" r:id="rId14"/>
    <p:sldId id="275" r:id="rId15"/>
    <p:sldId id="276" r:id="rId16"/>
    <p:sldId id="291" r:id="rId17"/>
    <p:sldId id="283" r:id="rId18"/>
    <p:sldId id="292" r:id="rId19"/>
    <p:sldId id="293" r:id="rId20"/>
    <p:sldId id="294" r:id="rId21"/>
    <p:sldId id="296" r:id="rId22"/>
    <p:sldId id="297" r:id="rId23"/>
    <p:sldId id="295" r:id="rId24"/>
    <p:sldId id="298" r:id="rId25"/>
    <p:sldId id="299" r:id="rId26"/>
    <p:sldId id="300" r:id="rId27"/>
    <p:sldId id="301" r:id="rId28"/>
    <p:sldId id="264" r:id="rId29"/>
    <p:sldId id="259" r:id="rId30"/>
    <p:sldId id="260" r:id="rId31"/>
    <p:sldId id="287" r:id="rId32"/>
    <p:sldId id="288" r:id="rId33"/>
    <p:sldId id="302" r:id="rId34"/>
    <p:sldId id="303" r:id="rId35"/>
  </p:sldIdLst>
  <p:sldSz cx="12192000" cy="6858000"/>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0" d="100"/>
          <a:sy n="70" d="100"/>
        </p:scale>
        <p:origin x="660"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D238B036-DF4B-4C94-B01B-09579FDB9803}" type="datetimeFigureOut">
              <a:rPr lang="en-IN" smtClean="0"/>
              <a:t>07-11-2020</a:t>
            </a:fld>
            <a:endParaRPr lang="en-IN"/>
          </a:p>
        </p:txBody>
      </p:sp>
      <p:sp>
        <p:nvSpPr>
          <p:cNvPr id="4" name="Footer Placeholder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A827DA9A-F4D6-461C-8F11-CED9833C46BE}" type="slidenum">
              <a:rPr lang="en-IN" smtClean="0"/>
              <a:t>‹#›</a:t>
            </a:fld>
            <a:endParaRPr lang="en-IN"/>
          </a:p>
        </p:txBody>
      </p:sp>
    </p:spTree>
    <p:extLst>
      <p:ext uri="{BB962C8B-B14F-4D97-AF65-F5344CB8AC3E}">
        <p14:creationId xmlns:p14="http://schemas.microsoft.com/office/powerpoint/2010/main" val="422159469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1-07T02:34:38.993"/>
    </inkml:context>
    <inkml:brush xml:id="br0">
      <inkml:brushProperty name="width" value="0.05292" units="cm"/>
      <inkml:brushProperty name="height" value="0.05292" units="cm"/>
      <inkml:brushProperty name="color" value="#FF0000"/>
    </inkml:brush>
  </inkml:definitions>
  <inkml:trace contextRef="#ctx0" brushRef="#br0">26390 11735 32 0,'0'0'49'0,"0"0"8"0,0 0 4 15,0 0 0-15,20-76-4 16,-19 64 13-16,2 2-10 16,-1 3-2-16,-1 6-17 15,-1 0 35-15,0 1-47 16,0 0-18-16,2 1-11 15,-1 16-4-15,2 8 4 16,4 8 11-16,-1 6-3 16,2 1-4-16,4-4 7 15,-2-2-1-15,2-6-10 16,3-5 5-16,-1-5 0 16,0-3 9-16,3-2-1 15,-1-3-7-15,2-3-3 0,3-5-3 16,1-2 2-16,5 0 0 15,3-22 8-15,4-7-7 16,2-5 9-16,2-6-6 16,0 1-6-16,4-2-11 15,-3 0-7-15,-2 3 0 16,-1 4-30-16,-8 8 4 16,-2 7 10-16,-4 9-9 15,-4 6-2-15,0 4 2 16,0 0-30-16,0 0-40 15,-1 0-44-15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1-07T03:39:20.260"/>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B050"/>
    </inkml:brush>
  </inkml:definitions>
  <inkml:trace contextRef="#ctx0" brushRef="#br0">7739 14800 572 0,'0'0'35'0,"0"0"31"0,0 0-37 16,0 0 25-16,0 0 46 16,0 0-49-16,-6 0-9 15,6 0-42-15,0 0 7 16,0 0-18-16,2 0 15 16,13 0-4-16,6 0 13 15,4 0-11-15,2 0 12 16,4 0-14-16,2 0 0 15,-2-6-8-15,-1 5-31 16,-5 1-124-16,-9 0-196 16</inkml:trace>
  <inkml:trace contextRef="#ctx0" brushRef="#br1" timeOffset="1.62652E6">14872 5506 208 0,'0'0'259'0,"0"0"-226"16,0 0 71-16,0 0-79 15,0 0 2-15,0 0 34 16,0 0-33-16,-39-47 61 15,34 41-59-15,2 1 19 16,1 2 57-16,2 2-63 0,-1 1 23 16,1 0-60-16,0 0 7 15,0 0 7-15,0-2-20 16,10-1 0-16,19 0 1 16,18-5 7-16,14 0-13 15,12-3 5-15,6 1 0 16,9-3 1-16,0 0-1 15,0 1 0-15,3 0 1 16,0-3 13-16,-1 1-8 16,-5 2-6-16,-11 0 0 15,-9 0 10-15,-7-1-4 16,-8 2-6-16,-8-2 24 16,-7 4-18-16,-12-1 10 15,-9 5-16-15,-4-2 0 0,-7 4 10 16,-1 3-10-16,-2-2 0 15,0 2-11-15,0 0-14 16,0 0-77-16,0 5-78 16,0 16 35-16,0-1-40 15</inkml:trace>
  <inkml:trace contextRef="#ctx0" brushRef="#br1" timeOffset="1.62921E6">31779 16794 206 0,'0'0'315'0,"0"0"-228"0,0 0-5 15,0 0 47 1,0 0-88-16,0 0 21 0,-27 0 13 15,27 0-15-15,14 0 1 16,17 5-48-16,20-1-6 16,15 1 54-16,6 2-61 15,2-3 0-15,-7 1 3 16,-9-1 4-16,-4 1-11 16,-7 0 4-16,-3 4-56 15,-7 1-22-15,-6-1-155 16,-13-6-143-16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1-07T03:39:26.696"/>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B050"/>
    </inkml:brush>
  </inkml:definitions>
  <inkml:trace contextRef="#ctx0" brushRef="#br0">22279 1451 125 0,'0'0'30'16,"0"0"-17"-16,0 0 56 0,99-39-24 15,-83 32-9 1,-4 2-14-16,-7 0 41 0,-2 2 49 15,-3-1 30-15,0-1-58 16,0-2-56-16,-5 0-18 16,-4-1 13-16,-1 0-23 15,-1 2 0-15,2 3-1 16,5-2 1-16,-1 3 0 16,4 2 7-16,1 0-2 15,0-1 26-15,0 1-1 16,0 0-10-16,-2 0 38 15,2 0-40-15,0 0 13 16,0 0-2-16,0 0-27 0,0 0-2 16,0 0-2-16,0 3-20 15,5 5 17-15,11 4 10 16,10-2 4-16,10 1 22 16,10-3-21-16,3 2 35 15,5-3-31-15,-1-4-13 16,-6-2 18-16,-6-1-13 15,-6 0-6-15,-10 0 5 16,-11-1-3-16,-8-1 2 16,-6 1-4-16,0-2 0 15,0-7-3-15,-6 1-26 16,-8-3-58-16,-5 0-55 16,0 3-48-16,0-4-125 0</inkml:trace>
  <inkml:trace contextRef="#ctx0" brushRef="#br0" timeOffset="321.0347">22616 1221 470 0,'0'0'102'15,"0"0"38"-15,0 0-43 16,0 0-15-16,0 0-6 16,0 0-15-16,-32-15-61 15,35 15 2-15,17 0-20 16,9 4 27-16,8 9-9 15,4 3 25-15,0 0-17 16,-4 5 7-16,-4 2-15 16,-4 5 2-16,-7 4 6 0,-7 6-5 15,-7 1-3 1,-7 0 16-16,-1 0-10 0,-6-3 5 16,-18-2-11-16,-9-5 2 15,-6 3 25-15,-1-4-24 16,6-4-3-16,5-2 4 15,12-3-4-15,11-2-23 16,6-4-108-16,3-6-81 16,20-7-243-16</inkml:trace>
  <inkml:trace contextRef="#ctx0" brushRef="#br0" timeOffset="4938.9164">24493 2941 606 0,'0'0'73'15,"0"0"-51"-15,0 0-22 16,0 0 3-16,0 0 9 16,0 0-12-16,0 0 28 15,69 7 31-15,-49-7-37 16,6 0 6-16,-2 0-28 15,1 0 0-15,2-3-6 16,0-5-50-16,-4-5-193 16</inkml:trace>
  <inkml:trace contextRef="#ctx0" brushRef="#br0" timeOffset="10255.6319">3229 4576 811 0,'0'0'31'0,"0"0"49"15,0 0 46-15,0 0-68 16,0 0-14-16,-85-17 1 16,64 17-38-16,-4 11 21 15,-4 5-11-15,1 7-16 16,1 5 29-16,6 3-30 16,5 9 0-16,5 4 1 15,3 1 4-15,6 1-3 16,2-7-2-16,0-4 0 15,12-7 2-15,6-4-2 16,4-7 0-16,8-3-4 16,4-8 11-16,9-2 4 15,1-4-11-15,3 0 2 16,-2-2-16-16,-3-10 4 0,0 0-58 16,-8-3-68-16,-6-1-172 15</inkml:trace>
  <inkml:trace contextRef="#ctx0" brushRef="#br0" timeOffset="10781.0884">3736 4397 804 0,'0'0'93'16,"0"0"35"-16,0 0-26 0,0 0-52 16,0 0-25-16,0 0-25 15,-52 10 9-15,35 11 8 16,0 7-15-16,3 5 0 15,1 6 26-15,5 3-21 16,2-1 11-16,6 2-18 16,0 1 4-16,0-1 7 15,15-4-11-15,8-2 0 16,2-6 7-16,5-5-2 16,1-6-10-16,5-10 5 15,7-3-34-15,-1-7-17 16,-3 0-147-16,-6-5-182 15</inkml:trace>
  <inkml:trace contextRef="#ctx0" brushRef="#br0" timeOffset="12946.9893">4276 4454 28 0,'0'0'565'16,"0"0"-425"-16,0 0-60 15,0 0-9-15,0 0 53 16,0 0-57-16,0-32 32 16,0 31-61-16,0 0-33 15,-2 1 36-15,1 0-41 16,1 0 3-16,-2 0-3 16,2 0 12-16,-1 0-16 15,-1 9 4-15,1 12 0 16,-3 7-9-16,4 3 9 15,0-2 0-15,0-4 0 0,1-4 2 16,11-4 2-16,5-5-4 16,5-7 0-16,0-5 6 15,6 0-5-15,-1-5-1 16,-4-9 0-16,-1-1 9 16,-4-4-2-16,-6 2-7 15,-3-2 0-15,-3 4 6 16,-5 2-3-16,-1 0-3 15,0 3 0-15,2 2 8 16,-2 2 0-16,0 3-8 16,0 3 0-16,1 0-11 15,-1 0 11-15,5 0-14 16,1 14 0-16,1 11 3 0,2 8-6 16,2 4 17-1,-5 2 0-15,-2 0 1 0,-4 1 7 16,0-1-7-16,0-5-1 15,0-7 3-15,0-8-10 16,0-9-68-16,0-8-212 16,0-2-184-16</inkml:trace>
  <inkml:trace contextRef="#ctx0" brushRef="#br0" timeOffset="13196.3995">4746 4645 755 0,'0'0'33'0,"0"0"-27"16,0 0 30-16,0 0 45 15,0 0-46-15,0 76-9 16,0-51-6-16,0-2-18 15,0-1 8-15,0-7-10 16,0-5-55-16,10-5-85 16,1-5-282-16</inkml:trace>
  <inkml:trace contextRef="#ctx0" brushRef="#br0" timeOffset="13623.5989">4947 4414 804 0,'0'0'93'0,"0"0"-73"16,0 0 11-16,0 0-21 15,0 0 4-15,0 0 23 0,69-11-22 16,-51 19 8-1,-3 6-20-15,-2 3 1 16,-4 0 20-16,-6 2-14 0,-3 0-5 16,0 1 3-16,-14-2-4 15,-5-3 18-15,0-5-15 16,8 0-5-16,5-7 6 16,3-2-3-16,3-1-5 15,0 0 0-15,0 0 9 16,2 0-18-16,10 0 9 15,9 8 0-15,2-1 12 16,3 4-4-16,-2 2-9 16,-2-1 1-16,0 0 0 15,-2-3 7-15,-4-1-7 16,-2-3 0-16,4-5-3 0,-6 0-130 16,-1-4-164-16</inkml:trace>
  <inkml:trace contextRef="#ctx0" brushRef="#br0" timeOffset="13946.7101">5404 4296 653 0,'0'0'42'15,"0"0"3"-15,0 0 28 16,0 0-29-16,0 0-7 16,86 57 40-16,-72-29-14 15,-1 2-26-15,-4 4 28 16,-6-1-57-16,-3 1 15 16,0 0-8-16,-3 0-9 15,-11-3 10-15,-3-2-16 16,-1-3 0-16,3-4 5 15,3-5-5-15,3-1-36 16,9-5-86-16,0-8-135 16,0-3-450-16</inkml:trace>
  <inkml:trace contextRef="#ctx0" brushRef="#br0" timeOffset="14397.1399">6096 4400 773 0,'0'0'82'15,"0"0"-5"-15,0 0-6 16,0 0 23-16,0 0-49 16,0 0-36-16,10 0 29 0,6 0-29 15,4 0 3 1,2 0-1-16,2 0-7 0,-3 0-8 16,-6 0-2-16,1 0-83 15,-8 7-115-15,-8 6-109 16</inkml:trace>
  <inkml:trace contextRef="#ctx0" brushRef="#br0" timeOffset="14566.3242">6167 4646 678 0,'0'0'53'0,"0"0"49"16,0 0-28-16,0 0-1 0,103-18-70 15,-79 11 18-15,3 2-21 16,-3-4-86-16,-5 2-306 16</inkml:trace>
  <inkml:trace contextRef="#ctx0" brushRef="#br0" timeOffset="17651.0357">7046 4425 173 0,'0'0'355'0,"0"0"-204"16,0 0-47-16,0 0-30 0,0 0 15 15,0 0-17-15,0 0-4 16,-3 2 1-16,3-1-35 16,-2-1 16-16,2 0-35 15,0 1-9-15,0-1 27 16,0 0-28-16,0 0 7 15,0 0 12-15,0 0-15 16,0 0 42-16,0-15-50 16,8-4 10-16,7-5-4 15,-2-1-7-15,3 0-1 16,-5 3 0-16,-2 3 1 16,-2 7-2-16,-2 6 2 15,-4 2-5-15,-1 4-10 16,0 0-7-16,0 5-19 0,2 9 38 15,1 0 3-15,0-2 0 16,1-2 0-16,-1-5 0 16,2-4 0-16,7-1 4 15,0 0-4-15,5-8 4 16,5-11 5-16,3-2-8 16,-1-3-1-16,-2-2 0 15,2 0-10-15,-6 5 10 16,-2 3 0-16,-2 3-2 15,-7 8 9-15,-3 5-13 16,-1 2 6-16,-1 0-28 16,-2 14 28-16,0 8-14 15,0 5 14-15,0-1 4 0,-5 3 1 16,-5-4 8-16,3-1-13 16,2-5 0-16,5-5-11 15,0-4-58-15,21-7-143 16,6-3-117-16</inkml:trace>
  <inkml:trace contextRef="#ctx0" brushRef="#br0" timeOffset="18198.6286">7587 4316 632 0,'0'0'126'0,"0"0"-2"0,0 0 7 16,0 0-49-16,-83 51-27 15,75-35-34-15,8-1-21 16,0 1 21-16,2-2-20 16,17-3-1-16,5-2 11 15,6-4-10-15,1-4 0 16,-2-1-1-16,-7 0-35 16,-4-1 9-16,-11-9-29 15,-5-1 15-15,-2-4 8 16,0-2-18-16,-16 1 23 15,-1-1 14-15,-1 2 13 16,3 1 11-16,3 6-2 16,3 3 5-16,5 3 34 15,-2 2-44-15,3 0-2 16,-2 7-2-16,3 5-3 0,2 2-6 16,0-2 6-16,0-1 3 15,4-2 0-15,8-3 5 16,4-5 8-16,5-1-13 15,3 0 0-15,3-9 23 16,-2-9-18-16,2-1-5 16,-6-5 6-16,3 0 1 15,-8-2-2-15,-4 1-5 16,-6 1 2-16,-6 2 15 16,0 1-1-16,-4 5 35 0,-13 5-17 15,-1 5-27 1,-1 5 1-16,1 1-8 0,2 0-3 15,5 7-11-15,8 4-12 16,3 2-75-16,9-4-47 16,16-1-160-16</inkml:trace>
  <inkml:trace contextRef="#ctx0" brushRef="#br0" timeOffset="18464.4511">7978 4230 667 0,'0'0'163'0,"0"0"-8"0,0 0-42 16,0 0-51-1,0 0-28-15,0 0-15 0,-82 27 19 16,73-12-36-16,3 4 5 16,3-2 3-16,3-2-3 15,0 0 1-15,0-6-8 16,9-1 0-16,9-4 3 15,6-4 0-15,7 0-3 16,4-4 0-16,0-12-27 16,-1-1-41-16,-4-3-175 15,-10 0-368-15</inkml:trace>
  <inkml:trace contextRef="#ctx0" brushRef="#br0" timeOffset="19189.4429">8639 3926 178 0,'0'0'646'0,"0"0"-532"16,0 0 27-16,0 0-69 15,0 0-34-15,0 0 16 16,-87-9-32-16,59 25-15 16,-2 1 39-16,0 6-43 15,2 4 13-15,3 1-6 16,4-1-9-16,9 0 19 16,3-3-20-16,6-3 0 15,3-5-8-15,0 1 8 16,3-4 0-16,9-6 0 15,4 4 8-15,1-6-3 16,0 1-5-16,-3-1 0 16,-1 0 2-16,-5 0-2 15,-4 4-2-15,-1-1-5 0,-3 2 5 16,0 1-7-16,0-2 9 16,0 2 0-16,-1 0-6 15,-5 2 8-15,-2-4-2 16,1 2 0-16,1-2 8 15,3-4-19-15,0 0-25 16,3-5-85-16,0 0-182 16</inkml:trace>
  <inkml:trace contextRef="#ctx0" brushRef="#br0" timeOffset="19812.9882">8579 3905 852 0,'0'0'72'16,"0"0"46"-16,0 0-32 16,0 0 7-16,0 0-74 15,0 0-3-15,-37-8 5 16,13 13-19-16,-6 9 22 15,0 4-13-15,2 4-10 0,4 3 35 16,3 0-34 0,9 1-2-16,6 1 2 0,6 1 5 15,0-1-8-15,3 2 1 16,14-2 0-16,4-1 7 16,-1 2-6-16,-3-3-1 15,2 1 0-15,-8 1 8 16,-4 1-9-16,-4-1 1 15,-3 4 0-15,0-2 4 16,-13 2 0-16,-6-1-4 16,-1-2 3-16,1-5 4 15,2-2-2-15,5-1-5 16,3-6 0-16,5-5-4 16,4-1 4-16,0-3-20 0,0-2-4 15,7-3-33 1,8 0 47-16,5 0-42 15,0 0-34-15,-3 0 23 16,-4 0-17-16,-7 1 40 0,-6 14 30 16,0 8-13-16,-3 9 23 15,-14 8 15-15,0 3 58 16,-1-2 49-16,5-4-59 16,1-4-22-16,12-4-15 15,0-2-22-15,4-8 3 16,20-4-7-16,11-6 0 15,9-4-12-15,11-5-10 16,5 0-121-16,-2 0-82 16</inkml:trace>
  <inkml:trace contextRef="#ctx0" brushRef="#br0" timeOffset="20965.6445">9496 3526 665 0,'0'0'111'0,"0"0"-1"16,0 0-4-16,0 0 13 16,0 0-42-16,0 0 10 15,0 0-64-15,0-43 0 0,-7 41 11 16,-3 2-34-16,-5 0 12 15,-8 6-12-15,-5 10 0 16,-2 6 5-16,-1 3-3 16,4 3-2-16,5 0 8 15,11 1-5-15,5 0-6 16,6-2 2-16,0 0 1 16,0-2 4-16,15-2-4 15,11-1 0-15,3 0 0 16,11-4 8-16,2-3 0 15,3-3-8-15,-2-4 0 16,-5-2-20-16,-4-3 7 16,-6-3-39-16,-4 1-10 15,-7-1-91-15,-7 0-200 16</inkml:trace>
  <inkml:trace contextRef="#ctx0" brushRef="#br0" timeOffset="23185.3718">4349 5039 398 0,'0'0'63'0,"0"0"-15"16,0 0 47-16,0 0-17 15,0 0 5-15,0 0 13 16,3 0-31-16,-3 0 36 15,0 0-48-15,0 0-18 16,0 0 24-16,0 0-43 16,0 0 2-16,0 0-18 15,2 1 3-15,2 1-19 16,0 2 16-16,4 1 0 0,1 0 7 16,4 0-4-1,-1 0-1-15,-1 0-2 0,2 2 5 16,2-3-3-16,0 1-2 15,0 0 0-15,6-2 13 16,-2 0-13-16,4-2 6 16,-1 1-6-16,2-2 3 15,-2 0 4-15,5 0-7 16,-3-6 0-16,-2-5 9 16,-1 0-8-16,-6-2 0 15,-3 2-1-15,-5 2 1 16,-4 1-17-16,-3 2-7 15,0 2-47-15,0 2-50 16,-3-1-117-16,-10 3-135 16</inkml:trace>
  <inkml:trace contextRef="#ctx0" brushRef="#br0" timeOffset="25098.2047">5156 5006 356 0,'0'0'110'0,"0"0"-27"15,0 0 21-15,0 0-39 16,0 0 30-16,0 0-11 0,0 0-22 16,0 0 20-16,0 0-37 15,0 0-5-15,0 0-31 16,0 0-2-16,0 0 5 15,0 0-12-15,0 0-4 16,0 0 2-16,0 0 4 16,0 0 0-16,0 0-2 15,9 0 0-15,3 0-1 16,-2 0 1-16,-1 0 0 16,-4 0 0-16,2 0 11 15,-1 0-11-15,-1 0 0 16,2 0 0-16,1 0-9 0,2 0 9 15,-1 0-5-15,7 0-3 16,-2-3-39-16,-2 0-19 16,1-1-43-16,-2 3-24 15,-7-1-60-15,-2 1-175 16</inkml:trace>
  <inkml:trace contextRef="#ctx0" brushRef="#br0" timeOffset="27062.0636">9956 3467 232 0,'0'0'147'0,"0"0"-45"16,0 0 41-16,0 0-41 15,0 0 3-15,0 0-19 16,0 0-12-16,4-48 41 16,-4 45-49-16,0 0-26 15,-1 3 14-15,-1 0-43 0,1 0 17 16,1 0-28-16,-3 0 0 16,-6 1-2-16,-6 16 2 15,-4 8 0-15,-5 7 0 16,0 6 8-16,0 4-1 15,3 2-7-15,6-1 0 16,2-5-2-16,7-4 2 16,3-4 0-16,3-4-2 15,0-4 9-15,18-3-13 16,1-4 6-16,4-4 0 16,3-2 3-16,6-2-2 15,-1-4-1-15,0-2 2 0,-4-1-2 16,-3 0-3-16,0 0-50 15,-6 0-39-15,0-4-71 16,-6-4-130-16</inkml:trace>
  <inkml:trace contextRef="#ctx0" brushRef="#br0" timeOffset="27814.8413">10317 3459 692 0,'0'0'46'16,"0"0"72"-16,0 0-78 16,0 0 13-16,0 0-5 15,0 0-4-15,-54 33 16 16,54-12-40-16,0 6-10 16,0 1 2-16,8 0-4 15,6-3 3-15,3-4-11 16,1-8 0-16,1-4 10 15,-2-7-5-15,-1-2-5 16,-4 0 9-16,0-3-7 0,-2-11 18 16,-2-1-20-1,1-4 2-15,-6-1 10 0,6-2-12 16,-6 2 0-16,-2 1 5 16,1 5 1-16,-1 0-2 15,1 6-4-15,-1 2 0 16,1 3 23-16,-2 3-15 15,0 0-8-15,1 0 0 16,1 0-7-16,-1 7-8 16,2 10 2-16,3 9 13 15,-3 3 31-15,0 4-30 16,-2-2 2-16,1 0 15 16,-1-4-18-16,-1-4 21 15,0-1-21-15,0-3 0 0,0-9 11 16,0 0-11-16,0-8-19 15,0-2-16-15,2 0-68 16,6-8-138-16,5-10-601 16</inkml:trace>
  <inkml:trace contextRef="#ctx0" brushRef="#br0" timeOffset="28127.0204">10724 3701 50 0,'0'0'647'0,"0"0"-575"16,0 0-11-16,0 0-23 15,0 0 68-15,0 0-46 16,12 29 6-16,-9-18-20 15,-3 3-7-15,0 2-8 16,0-3-15-16,0 5-13 16,0 0 20-16,-9-1-18 15,3-2-5-15,0-1 0 16,3-2-12-16,3-4-34 16,0-5-129-16,6-3-137 0</inkml:trace>
  <inkml:trace contextRef="#ctx0" brushRef="#br0" timeOffset="29196.9345">11000 3408 417 0,'0'0'173'0,"0"0"-47"15,0 0-33-15,0 0 11 16,0 0-32-16,0 0 0 16,0-3-8-16,2 3-25 15,-2 0-2-15,0 0-20 16,0 0-15-16,0 0 30 15,0 7-26-15,0 6 20 0,0 4-9 16,0 3 3-16,0 1 12 16,0 1-27-1,0 3-4-15,0-2 29 0,0-1-28 16,0-2-2-16,0-3 5 16,4-4 0-16,-1-4-4 15,-2-5-1-15,2-4 0 16,0 0-9-16,0 0 9 15,2 0-34-15,1 0-23 16,6-3-43-16,-3-8-157 16,0-1-333-16</inkml:trace>
  <inkml:trace contextRef="#ctx0" brushRef="#br0" timeOffset="29564.9932">11215 3381 739 0,'0'0'131'0,"0"0"-70"15,0 0 24-15,0 0 32 16,0 0-90-16,0 0-10 15,28 0 2-15,-10 3 5 16,3 8-3-16,0 2-18 0,0 4 0 16,-1 4 36-16,-3 3-37 15,-4 4 2 1,-4 3 16-16,-6 4-18 0,-3 2 9 16,0-3-11-16,-1 2 0 15,-13-3 3-15,-5-3 1 16,-5-4-4-16,-3-1 0 15,-1-3-35-15,1-2-23 16,0-5-144-16,0-7-185 16</inkml:trace>
  <inkml:trace contextRef="#ctx0" brushRef="#br0" timeOffset="32796.7163">9396 4976 519 0,'0'0'132'0,"0"0"-30"16,0 0 2-16,0 0-35 15,0 0 53-15,0 0-61 16,0-14 5-16,-4 14-24 15,-2-1-23-15,-4-1 12 16,-2 2-25-16,-3 0 2 16,-1 0 14-16,-1 2-20 15,-4 8-2-15,3 3 8 16,-3 1-3-16,2 1 5 16,4 4-10-16,3 0 0 0,3 3 9 15,5 0-9-15,1 1 0 16,3 0 12-16,0-2-12 15,0-1 9-15,0-3-9 16,9 0 0-16,5-3 2 16,2-2-2-16,-2-4 0 15,1-1 3-15,0-1 4 16,-3-2-2-16,0-2-5 16,0 0 0-16,-3-2 4 15,6 0-4-15,-2 0-13 16,1-2-21-16,4-4-51 15,-4 2-79-15,-6-1-182 0</inkml:trace>
  <inkml:trace contextRef="#ctx0" brushRef="#br0" timeOffset="36267.4798">8030 268 223 0,'0'0'180'15,"0"0"-77"-15,0 0 6 16,0 0-45-16,0 0-16 16,0 0 42-16,0 0-13 15,-10-20-21-15,8 11 31 16,-1 1-48-16,0 1 34 16,0 2-39-16,2 2-24 0,-2 3 37 15,1 0-36-15,1 0 12 16,-1 0-16-16,2 0 5 15,0 0-24-15,-2 20-4 16,0 15 16-16,-2 8-4 16,1 5 4-16,-2 0 0 15,2 2-1-15,3-1 9 16,-6 1-8-16,4-3 0 16,-2-1 0-16,-5 0-1 15,3-9 1-15,-3-4 0 16,-1-6 0-16,4-5 15 15,3-6-18-15,0-5 3 0,1-6 0 16,2-2-1 0,-1-2 1-16,1-1 0 0,0 0 0 15,0 0 5-15,0 0-4 16,0 0-1-16,0 0 0 16,0 0-3-16,9 0 5 15,13 0-2-15,14-4 0 16,10 0 7-16,12-2 0 15,11 2-7-15,4 2-2 16,6 0-6-16,3 2 8 16,5 0-7-16,-1 0 4 15,-2 0 3-15,-9 0-5 16,-9 0 5-16,-6 0 0 16,-6 0-3-16,-3 0 3 15,-4 0 0-15,-5 0-3 0,-3 0 2 16,-5-3-13-16,-2-1 14 15,-9-1-6-15,-3 0-3 16,-8-1 4-16,-6 0 5 16,-2-6 0-16,-4-2 6 15,0-4-9-15,0-6 3 16,-2-5 0-16,-8-2-1 16,3-3 1-16,-1-7 0 15,5 1-1-15,-4 0 1 16,7 4 2-16,-5 4-2 15,2 8 0-15,-3 6 0 16,2 4 0-16,-2 3 0 0,-1 2-2 16,2 6 4-16,-1-4-9 15,3 6 7-15,0-2-7 16,3 1 3-16,-2 1-30 16,2 1-22-16,0 0-76 15,0 0-79-15,-6 0-117 16</inkml:trace>
  <inkml:trace contextRef="#ctx0" brushRef="#br0" timeOffset="38495.0049">8564 461 519 0,'0'0'102'16,"0"0"1"-16,0 0-15 15,0 0-69-15,0 0-3 0,0 0-11 16,-48 3 7-16,43 10 16 16,2 3-23-16,3 3-2 15,0 0 27-15,0-2-22 16,6-2 13-16,7-4-20 16,1-3 5-16,3-1 15 15,-2-5-14-15,3-2-6 16,-4 0 19-16,-3 0-17 15,-6 0 17-15,-2-10-15 16,-3-1-4-16,0-5 13 16,0-2-14-16,0-1 0 15,-11-3-1-15,-2 3 5 16,-5-4-8-16,3 4-1 16,3 1 5-16,-1-2 5 15,4 2-5-15,6 2 0 0,1-2-1 16,2 2 5-16,0 1-6 15,0-1 2-15,0 1 0 16,5 4-6-16,6 3 6 16,-3 0 0-16,-2 2-7 15,-1 2 13-15,-2 2-12 16,0 2 5-16,-2 0-6 16,1 0-9-16,-1 4 3 15,1 2 13-15,2 4-5 16,2 0 10-16,-1 2-7 0,-1 3 2 15,-1-1 0 1,0-2-3-16,-3 0 3 0,2-6 0 16,-2-1 0-1,1 1 4-15,-1-3-6 0,2 0 2 16,-2-3-42-16,0 0-66 16,0 0-194-16</inkml:trace>
  <inkml:trace contextRef="#ctx0" brushRef="#br0" timeOffset="39646.7719">8801 280 540 0,'0'0'138'0,"0"0"-56"15,0 0 2-15,0 0-30 16,0 0 11-16,0 0 30 16,0 0-26-16,3 0-12 15,-3 0-27-15,-9-3-30 16,-7-2 12-16,-6 1-12 0,-2 1 0 15,-3 1 8-15,0-3-1 16,-1 3-7-16,4 1 0 16,2-1 0-16,4 1 1 15,4 0 0-15,2-3-1 16,6 0 9-16,3 0-5 16,2 1 14-16,1 3-11 15,0 0-2-15,0 0 10 16,0 0-15-16,0 0 0 15,0 0-2-15,0 0 1 16,0 0-10-16,0 0 11 16,0 2-3-16,0 11-6 15,-3 5 9-15,3 1 0 16,-2 1-2-16,2-1 7 16,0 1-12-16,0 0 7 0,0-2 0 15,0-2 0-15,0-4 0 16,0-2 0-16,0-2-3 15,2-3 13-15,-1-1-13 16,1-2 3-16,-2-2 0 16,1 0-2-16,-1 0 2 15,0 0 0-15,0 0-2 16,0 0 9-16,0 0-6 16,0 0-1-16,0 0 0 15,0 0-11-15,2 0 11 16,-1 0 0-16,4 0-1 15,-1 0 6-15,2 0-2 0,3 2-3 16,-1-1 0-16,-1 1-12 16,1 1 12-16,-1 0-12 15,-1 0 1-15,-3 4-39 16,-2-2 25-16,-1 3-34 16,0 1-29-16,0 3-28 15,0-3-96-15,-10-1-449 16</inkml:trace>
  <inkml:trace contextRef="#ctx0" brushRef="#br0" timeOffset="44314.0812">8843 349 252 0,'0'0'182'16,"0"0"-121"-16,0 0 18 15,0 0 41-15,0 0-85 0,0 0 19 16,0 0-4-16,-13-46-21 16,7 41 41-16,-1-1-48 15,-1 2 37-15,3-3-3 16,-2-1-28-16,1 0 19 16,-1 1-46-16,-1 2 5 15,-1 3 13-15,-1 0-16 16,-2 0-3-16,-2 0 7 15,-4 2-3-15,-1-1-4 16,1 1 0-16,-1 0 0 16,2-1-2-16,1-1 2 15,2 2 0-15,-2 0 0 16,1 0 6-16,-3 0-5 16,3 0-1-16,-1 0 0 0,8 3-11 15,-2 2 11-15,4 1-5 16,2 5 2-16,1 4-6 15,1 2 6-15,2 4-8 16,0 0 11-16,0-2-16 16,5 3 16-16,7-5-3 15,2 0-5-15,2-2 16 16,0-3-4-16,-1-3-4 16,3 0 0-16,1-4 12 15,-4 0-12-15,4 2 0 16,-2 0 6-16,-4 2 1 15,1 4-12-15,-4 3 5 16,-4-1 0-16,-5 1-17 0,-1-1 15 16,0 1 2-1,-7-1 1-15,-9 1 1 0,-4-2 18 16,2-3-20-16,2-2 1 16,4-1 14-16,3-3-15 15,0-5 0-15,3 0 6 16,-1 0-1-16,-1-2-10 15,1-9-27-15,4 2-106 16,3-2-74-16,0 1-499 16</inkml:trace>
  <inkml:trace contextRef="#ctx0" brushRef="#br0" timeOffset="45513.6609">11054 340 670 0,'0'0'41'0,"0"0"11"15,0 0-52-15,0 0 0 16,0 0 13-16,0 0-11 15,-9 102 21-15,9-54 42 16,0 4-48-16,0 2 22 16,0 2-19-16,4-6-15 0,2-5 18 15,0-7-20 1,3-4-3-16,-3-9 5 0,2-6-1 16,-2-9 12-16,-2-3-16 15,0-4 4-15,2-3 31 16,3 0-20-16,9 0 18 15,6-13 3-15,10-5-28 16,7-4 7-16,1 0-15 16,7 2 0-16,3 1 2 15,3 3-2-15,3 2 0 16,2 5-2-16,-5 0 9 16,-4 3-12-16,-6-1 5 15,-4 0 0-15,-2-1 3 16,-8-2-2-16,-4-1-1 15,-5 1 0-15,-9-3 6 0,-6 4 7 16,-4-3 4 0,-1-1 1-16,-2 4-1 0,0-2-13 15,0 5-4-15,0-1 0 16,0 1 3-16,0-2-3 16,-3-1 0-16,-6-2 0 15,-2-3 2-15,1-1-1 16,-2-1-2-16,1 0 1 15,-2-1 0-15,2-5 4 16,-2 1-4-16,3 0 0 16,-4-1 6-16,4 0-6 15,4 4 0-15,-2 4-1 16,2 4-3-16,2 4-11 16,3 5-12-16,1 1-76 0,0 0-81 15,0 0-282-15</inkml:trace>
  <inkml:trace contextRef="#ctx0" brushRef="#br0" timeOffset="46149.0285">11474 439 493 0,'0'0'135'15,"0"0"-83"-15,0 0-40 16,0 0 45-16,0 0-9 16,0 0 7-16,-70 76-19 15,63-55-32-15,7-1 20 16,0-3-24-16,0-3 0 0,4-5 16 16,8-3-11-16,3-5-2 15,3-1 19 1,-2 0-21-16,-2-2 18 0,-4-10-18 15,-1-5 2-15,-9-4 12 16,0-6-15-16,-7 1-4 16,-8-2-1-16,-6 2 10 15,3-3-12-15,0 2 7 16,3 1 0-16,3-1 2 16,5 1 1-16,5-3-3 15,2 0 0-15,0 4 1 16,12 5-11-16,5 8 10 15,-1 8-1-15,2 2-11 0,0 2 12 16,-2 0-3 0,-1 11 3-16,-1 12-12 0,-4 7 5 15,-1 4 7-15,-6 0 0 16,-3 1-8-16,0-1 16 16,0-3-8-16,0-3 0 15,0 0-19-15,1-6-122 16,22-3-230-16</inkml:trace>
  <inkml:trace contextRef="#ctx0" brushRef="#br0" timeOffset="46827.0198">12447 298 607 0,'0'0'105'16,"0"0"-96"-16,0 0 1 15,0 0-3-15,0 0 0 16,0 0 87-16,18 98-20 16,-15-55-23-16,-3 3 29 15,0 3-55-15,0 1 10 16,-3-2 15-16,-6-3-38 15,3-4-7-15,1-4 0 16,4-7 4-16,1-2 1 16,0-7-10-16,0-7 0 15,12-4 3-15,4-5-2 16,2-5 4-16,8 0 5 0,6 0-5 16,10-8 12-16,4-3-17 15,6 1 0-15,5 3 5 16,3 4-5-16,-1 3 0 15,4 0-4-15,3 0 12 16,-2 0-13-16,0 4 5 16,-3 2 0-16,-6-4 2 15,-4 0-1-15,-6-1-1 16,-4-1 0-16,-5 0 0 16,-4 0 1-16,-4 0-1 15,-1 0 0-15,-8-3-2 16,1-3 4-16,-7-2-4 15,-3 0-1-15,-2 1-28 16,-2-5 20-16,-1 0-67 0,-2-3-95 16,-3-6-55-16</inkml:trace>
  <inkml:trace contextRef="#ctx0" brushRef="#br0" timeOffset="47224.7603">13009 305 289 0,'0'0'333'0,"0"0"-274"16,0 0-3-16,0 0 27 15,0 0 3-15,0 0-17 0,-4 0-47 16,4 0-13-1,0 0 20-15,0 0-29 0,0 0 0 16,0 0-3-16,0 0 3 16,0 0-25-16,0 0-64 15,0 3-69-15,0-2-169 16</inkml:trace>
  <inkml:trace contextRef="#ctx0" brushRef="#br0" timeOffset="47658.8805">13491 194 506 0,'0'0'114'16,"0"0"-78"-16,0 0-6 0,-15 78 0 15,15-40 59-15,0 4-37 16,0 4 1-16,0 7 1 16,0 2-10-16,-5 4 26 15,-1-1-41-15,-2-1-5 16,2-6-5-16,1-6-12 16,-1-6-1-16,3-9-6 15,2-9-73-15,1-7 0 16,0-14-130-16,-6 0-113 15</inkml:trace>
  <inkml:trace contextRef="#ctx0" brushRef="#br0" timeOffset="48004.4512">12880 268 419 0,'0'0'284'0,"0"0"-250"0,0 0-25 16,0 0-1-1,0 0-2-15,0 0 45 16,17 26-17-16,-11-6 0 0,-1 4 48 16,-2 0-62-1,0 2-3-15,1-1 3 0,-1-1-19 16,2-1-2-16,1-3-8 16,-2-5-88-16,1-5-155 15</inkml:trace>
  <inkml:trace contextRef="#ctx0" brushRef="#br0" timeOffset="48529.0477">13145 300 143 0,'0'0'349'16,"0"0"-242"-16,0 0-14 15,0 0-41-15,0 0 33 16,0 0-14-16,0-2-55 16,0 2 17-16,0 0-33 15,0 7 0-15,0 7 15 16,0 5 40-16,0 2-13 15,0 1-15-15,1-1-26 0,9-5 30 16,3-3-31 0,-1-2 0-16,-1-6 17 0,2-4-16 15,3-1 15-15,0 0-16 16,1 0 1-16,-4-4 16 16,-1-10-9-16,0 0-8 15,-6-4 1-15,0-2 4 16,-3 4 4-16,0 1-9 15,1 3 0-15,-2 7 2 16,-1 1-2-16,-1 4-6 16,0 0-3-16,0 5-29 15,0 13 27-15,0 8 3 0,0 2 8 16,0-1 10 0,0 2-10-16,0-4 0 0,0 0 0 15,2 0-7-15,1-3-90 16,-3-4-180-16</inkml:trace>
  <inkml:trace contextRef="#ctx0" brushRef="#br0" timeOffset="52345.099">8327 1061 462 0,'0'0'90'0,"0"0"37"0,0 0-28 15,0 0-16-15,0 0 50 16,0 0-27-16,0 0-48 15,0-9 9-15,0 8-45 16,0-2-1-16,3 0-21 16,7 2 14-16,1-3-10 15,8 3-4-15,1 1 0 16,4 0-8-16,-2 0 8 16,3 5-1-16,-7 7-2 15,-3 5-11-15,-7 0 0 16,-8 7 9-16,0-3 5 0,-8 4 3 15,-13 0-2 1,1-4 0-16,0-3-1 0,5-7-2 16,9-5-20-16,2-3 20 15,4-3-4-15,0 0-6 16,0 0 9-16,0 2-1 16,0-2-2-16,7 3 6 15,11 0 4-15,6 5-4 16,4 1 0-16,6 3 6 15,2 0-6-15,2-3 5 16,1-1-5-16,2-1 0 16,4-1-14-16,1-2-12 0,-1-4-230 15,1 0-345 1</inkml:trace>
  <inkml:trace contextRef="#ctx0" brushRef="#br0" timeOffset="53216.1864">11589 1085 513 0,'0'0'239'16,"0"0"-141"-16,0 0-17 0,0 0-48 15,0 0 44 1,0 0-57-16,20-9-15 0,-1 2-2 16,0 4 0-16,-1 1 4 15,-1 2-7-15,-5 0 0 16,-2 0-13-16,-6 2 13 16,-4 10-31-16,0 3 31 15,-3 4 0-15,-16-2 16 16,-2-2-16-16,5-4 5 15,4-2 1-15,9-3-6 16,3-1-15-16,0 0 13 16,12 2 4-16,4 0 2 15,2 0-4-15,-1 2 3 16,-3 2 0-16,-3 1-3 0,-5-1-1 16,-4 4-4-16,-2 2 10 15,0 0 1-15,-14 3 4 16,-7 2-6-16,0-2 17 15,-1-4-18-15,6-2-3 16,5-2 5-16,5-4-5 16,6-4-53-16,0-2-94 15,6-2-181-15</inkml:trace>
  <inkml:trace contextRef="#ctx0" brushRef="#br0" timeOffset="53882.0221">13137 1105 452 0,'0'0'40'16,"0"0"58"-16,0 0-9 16,0 0 4-16,0 0 15 15,0 0-4-15,30-24 30 16,-30 22-67-16,0 2-44 15,-11 0-6-15,-9 0-12 0,-7 0 5 16,-4 11-10-16,-1 1 0 16,4 0 14-16,9-5-14 15,8 3 0-15,7-1-1 16,4-1 5-16,0 2-9 16,16 2 1-16,10-2 4 15,3 2 15-15,1 0-15 16,-4-2 0-16,-10 2 5 15,-4 0-3-15,-11 2-4 16,-1 6-5-16,-1 4 6 16,-24 0-19-16,-7 2 20 15,-4 1 0-15,-1-3 8 16,6-4-4-16,4-1-8 0,6-4-54 16,5-4-252-1,8-6-299-15</inkml:trace>
  <inkml:trace contextRef="#ctx0" brushRef="#br0" timeOffset="59115.85">9798 4920 535 0,'0'0'95'0,"0"0"-14"15,0 0-32-15,0 0 54 16,0 0-55-16,0 0 8 16,0 0 22-16,0 0-25 15,0-20 5-15,0 19-19 16,0 1-31-16,0 0 34 16,0 0-42-16,0 0 2 0,0 0 8 15,0 0-6-15,-5 0-4 16,0 5 0-16,-3 8 3 15,-3 3-5-15,4 4 2 16,-5 2 0-16,5 3 17 16,-1 1-17-16,3-1 14 15,1 2-14-15,4-3 3 16,0 0 4-16,0-1-7 16,6-2 0-16,8-3 2 15,-2 1-2-15,1-1 0 16,-4-3-1-16,6-3 6 15,-5-3-8-15,2-1 3 16,0-3 0-16,3 1-1 0,0-3 1 16,0-3-17-16,4 0-15 15,0 0-57-15,-2 0-36 16,-2 0-136-16,-6-6-314 16</inkml:trace>
  <inkml:trace contextRef="#ctx0" brushRef="#br0" timeOffset="60959.3049">10141 5029 503 0,'0'0'93'0,"0"0"-3"15,0 0 5-15,0 0-11 16,0 0-24-16,0 0 28 0,0-46-16 16,0 44-3-1,0 0-26-15,-2 2-26 0,1 0 2 16,1 0-19-16,-3 0-1 16,0 7-11-16,-2 10 24 15,0 6-10-15,2 1 1 16,1-1 4-16,2-1 15 15,0-3-22-15,0-4 0 16,6-3 6-16,6-3-1 16,0-4 0-16,4-2-5 15,1-3 6-15,5 0 2 16,0 0-8-16,2-9 0 16,-7-5 5-16,-1 0-4 15,-7 2-1-15,-3-1 0 0,-3 4 4 16,-3 3-10-16,0 0 6 15,0 4 0-15,0 0 1 16,0 2 2-16,0 0 0 16,0 0-3-16,0 0-4 15,0 7-10-15,0 10 14 16,0 2 0-16,0 2 9 16,0-1-7-16,0 2 8 15,-3-3-10-15,-3-2 0 16,6-3 13-16,-3-4-13 15,3-2 0-15,0-4-7 16,0-1 7-16,0-3-1 16,17 0-34-16,5-2-79 15,2-15-171-15</inkml:trace>
  <inkml:trace contextRef="#ctx0" brushRef="#br0" timeOffset="61206.4443">10505 5187 692 0,'0'0'72'0,"0"0"-27"16,0 0 46-16,0 0-11 0,0 0-23 15,0 0 8-15,0 0-34 16,69 9-12-16,-52-9 2 15,4 0-20-15,-4-2 8 16,2-4-9-16,-4 2-39 16,-2-3-112-16,-2 3-257 15</inkml:trace>
  <inkml:trace contextRef="#ctx0" brushRef="#br0" timeOffset="61731.7413">10809 5037 589 0,'0'0'200'16,"0"0"-111"-16,0 0-28 15,0 0 25-15,0 0-20 16,0 0-36-16,33-53 29 16,-25 52-46-16,-1 1 4 15,-3 0-8-15,-2 0-8 16,1 1-2-16,-3 10-7 16,0 3 8-16,0 3-8 15,0 0 15-15,-6-1-7 0,0 0 4 16,0-6 1-16,3 0 1 15,3-1-6-15,0-4 0 16,0 1 5-16,0 0-2 16,0-2-3-16,6 2 8 15,4-1-2-15,-2 0-10 16,-1 4 4-16,-2-2 0 16,-1 3-5-16,-3 2 5 15,-1-3-3-15,0 4 2 16,0-3 2-16,0 2 20 15,-8-3-13-15,2 0-5 16,1-3 9-16,1-1-10 16,2-3-2-16,1-2 0 0,1 0-27 15,0 0-18-15,0 0-100 16,9-8-154-16</inkml:trace>
  <inkml:trace contextRef="#ctx0" brushRef="#br0" timeOffset="62120.691">11054 4973 581 0,'0'0'163'0,"0"0"-90"15,0 0 38-15,0 0-17 16,0 0-55-16,0 0-18 16,22-3 0-16,-10 12 29 15,1 3-31-15,-1 3-15 16,-4 4 45-16,4 1-48 16,-8 2 4-16,-1 1 20 15,-3 1-19-15,0 0 14 16,0 0-20-16,-1-2 1 15,-10-2 14-15,-2-1-15 16,-2-2 0-16,-3-3 8 0,-3-1-3 16,0-1-2-16,-1-3-3 15,3-1-33-15,2-4 21 16,4-1-127-16,5-3-108 16,4 0-240-16</inkml:trace>
  <inkml:trace contextRef="#ctx0" brushRef="#br0" timeOffset="63515.3196">9765 4675 385 0,'0'0'84'0,"0"0"46"15,0 0 15-15,0 0-34 16,0 0 9-16,0 0-61 16,0 0-12-16,7-26 5 0,-7 26-30 15,-3 0-5-15,-3 0-17 16,-2 0 0-16,-1 0 12 16,-5 0-12-16,1 8 0 15,-1 3 11-15,-5 7-2 16,5 1-5-16,-2 3-4 15,4 0 0-15,-3 1 4 16,5 2-4-16,-3 2 0 16,2-1 3-16,5 1 1 15,0-2 6-15,4 3-10 16,1-4 3-16,1 1 1 16,0 2-4-16,0 1 0 0,0 2 5 15,3 1-4-15,4-2 10 16,1 1-11-16,1 0 0 15,1-1-2-15,1 0 2 16,2-2 0-16,-1 0 0 16,4-3 0-16,1-3 5 15,5-3-5-15,2-2 0 16,4-2-16-16,1-3-14 16,1-2-52-16,0 2-65 15,-8-5-95-15,0 1-480 16</inkml:trace>
  <inkml:trace contextRef="#ctx0" brushRef="#br0" timeOffset="64465.1557">11432 5174 716 0,'0'0'78'0,"0"0"-3"0,0 0 1 16,0 0 8-16,0 0-52 16,0 0-20-16,0 30 78 15,0-13-53-15,-1 2-11 16,-11 0 6-16,-3 1-28 15,-3-3 6-15,2-3-10 16,-2-4-3-16,6 1-7 16,0-7-73-16,3-4-174 15,3 0-187-15</inkml:trace>
  <inkml:trace contextRef="#ctx0" brushRef="#br0" timeOffset="65248.8227">11613 4996 649 0,'0'0'109'16,"0"0"-94"-16,0 0 66 15,0 0-8-15,0 0-36 0,0 0 9 16,43-25-17-16,-34 25-13 15,3 0 27-15,-3 0-40 16,2 0-3-16,0 12 20 16,-3 1-18-16,-2 6 9 15,-1 0-11-15,-1 6 0 16,0-2 8-16,-4 2-8 16,0-1 0-16,0-1 2 15,-8-2 5-15,-8 0-6 16,-3-4-1-16,4-3 1 15,-1-3-21-15,4-4 20 16,3-3 0-16,5-1-3 16,4-1 15-16,0-2-5 15,0 0-7-15,0 0 0 16,0 0 3-16,4 0-3 0,3 0 0 16,1 0-1-16,-1 0 4 15,2 0 20-15,3 0-13 16,3 5-1-16,0 0 42 15,2 2-48-15,2-2 1 16,-3 0 11-16,1 0-11 16,-4-3 1-16,-6 1-5 15,-1-3 0-15,-1 2-12 16,0-2-19-16,-1 0-87 16,2 0-113-16,-2 0-304 15</inkml:trace>
  <inkml:trace contextRef="#ctx0" brushRef="#br0" timeOffset="66802.4789">12213 5170 462 0,'0'0'121'16,"0"0"7"-16,0 0-41 15,0 0 25-15,0 0-49 16,0 0-16-16,0 0 36 15,1-2-57-15,-1 2-6 16,0 0-1-16,0 7-12 16,0 5 44-16,0 0-33 15,0 5-14-15,0-3 41 16,0 5-44-16,0-2 7 0,-4 0 6 16,-1-3-13-16,1-3 12 15,2-2-13-15,2-4-24 16,0-2 4-16,11-3-97 15,11 0-81-15,3-8-303 16</inkml:trace>
  <inkml:trace contextRef="#ctx0" brushRef="#br0" timeOffset="67273.2212">12269 4908 670 0,'0'0'70'0,"0"0"59"16,0 0-39 0,0 0-8-16,0 0-68 0,0 0 0 15,-10 14 13-15,8 9 10 16,-1 3 20-16,0 6-10 15,-2 2-29-15,0 2 19 16,1 0-19-16,1-2-15 16,1-4 23-16,2-7-23 15,0-3-3-15,0-4 0 16,0-5 13-16,0-4-29 16,3-3 11-16,3-1-49 15,0-3-2-15,-2 0-147 16,-4-3-161-16</inkml:trace>
  <inkml:trace contextRef="#ctx0" brushRef="#br0" timeOffset="67536.3902">12101 5179 824 0,'0'0'58'15,"0"0"-5"-15,0 0 32 16,0 0-20-16,0 0 16 16,0 0-44-16,100-12-8 15,-72 11-4-15,5-2-17 16,0-2 6-16,-2 0-14 16,0 1 0-16,-4 1-2 15,-3 0 2-15,-3 1-27 0,-2-1-93 16,-1 1-166-16,-4-3-494 15</inkml:trace>
  <inkml:trace contextRef="#ctx0" brushRef="#br0" timeOffset="68249.3345">12751 5099 398 0,'0'0'329'0,"0"0"-195"16,0 0-14-16,0 0-45 15,0 0-1-15,0 0-39 16,-50 10 13-16,37 0-16 15,1 3-24-15,1 3 29 16,3-1-36-16,4 1 9 16,2 1-10-16,2-2 10 15,0 1-16-15,0-2 6 16,12-1 0-16,4-1 8 16,1-4-6-16,4-3-2 0,-2-4 0 15,-2-1 10 1,-1 0-6-16,-6 0-4 0,0-3-4 15,-6-8-17-15,-4-1 21 16,0-4-3-16,0-1-2 16,-4-3-11-16,-6 1 7 15,-2-5 9-15,-1 2 0 16,1-5-8-16,-1 0 8 16,2 1 0-16,1-1-2 15,0 6 8-15,2-1-9 16,2 9 3-16,1-1 0 15,2 5-3-15,2 4 4 16,1 0-1-16,0 4 0 0,0-1-3 16,0-1-4-1,1 1 0-15,11 0 7 0,5 2 2 16,-4 0-2 0,1 0 0-16,-1 0-6 0,-1 0 13 15,-2 0-11-15,-2 7 4 16,-2 3 0-16,-3 2-11 15,2 2 11-15,-5 1 0 16,0 2-3-16,0 0 16 16,0 0-10-16,-5 0-3 15,-6-2 0-15,-3 1-3 16,-1-2 3-16,-6-1-8 0,-1-3-88 16,0-5-246-1</inkml:trace>
  <inkml:trace contextRef="#ctx0" brushRef="#br0" timeOffset="71061.6518">13697 3921 42 0,'0'0'276'16,"0"0"-243"-16,0 0 37 16,0 0-6-16,0 0 54 15,0 0-27-15,-5 0-47 16,5 0 43-16,0 0-32 16,0 0-17-16,0 0-6 15,0 0-24-15,0 0 1 16,0 0-9-16,2 0-35 15,11 0 8-15,7 0-51 0,0 0-50 16,0 0-202-16</inkml:trace>
  <inkml:trace contextRef="#ctx0" brushRef="#br0" timeOffset="74982.7729">14436 3316 486 0,'0'0'73'0,"0"0"42"0,0 0-29 16,0 0 11-16,0 0 17 16,0 0-10-16,6-30-43 15,-6 30-17-15,0 0-41 16,0 0 10-16,0 0-13 16,0 2-4-16,0 12-3 15,0 5 14-15,0 7-4 16,0 2 17-16,3 0-11 15,1 2 14-15,0-1-23 16,-1-4 3-16,2-2 8 16,3-4-11-16,1-5 0 15,3-4-27-15,6-7-82 16,6-3-75-16,1-6-235 16</inkml:trace>
  <inkml:trace contextRef="#ctx0" brushRef="#br0" timeOffset="75446.7088">14769 3371 651 0,'0'0'85'16,"0"0"8"-16,0 0-26 15,0 0 20-15,0 0 24 16,0 0-62-16,0-7 6 15,0 7-55-15,0 0 8 16,-3 13-5-16,-3 5 0 0,2 7 7 16,2 4-5-16,2-3 1 15,0-1 7-15,2-3-13 16,11-7 0-16,7-6 7 16,5-4-6-16,5-5 8 15,1 0-9-15,-1 0 6 16,-3-9-12-16,-8-3 6 15,-4-1-3-15,-7-4-11 16,-5 2 14-16,-3-3-7 16,0-2-5-16,0-2-6 15,-12 3 5-15,-2 0 13 0,-1 3 0 16,0 2 2 0,0 1 4-16,0 4-7 15,1 2 1-15,-2 2 0 0,-1 3-4 16,1 2 4-16,-1 0 0 15,1 0-10-15,2 10 3 16,2 4-88-16,3 5-98 16,3-2-150-16</inkml:trace>
  <inkml:trace contextRef="#ctx0" brushRef="#br0" timeOffset="78283.761">14162 4666 226 0,'0'0'124'16,"0"0"-53"-16,0 0-32 15,0 0 20-15,0 0-58 16,0 0-1-16,0 0 8 16,-6-7-8-16,0 7 0 15,2 0-15-15,-2 1-49 16,3 7-19-16,1-1-80 15</inkml:trace>
  <inkml:trace contextRef="#ctx0" brushRef="#br0" timeOffset="79476.2116">9501 5679 636 0,'0'0'97'0,"0"0"26"16,0 0-34-16,0 0 52 16,0 0-85-16,0 0-18 15,-46-13 11-15,34 13-31 16,-2 0 10-16,-5 0-23 15,1 0 4-15,0 8 8 0,-1 3-17 16,5 3 0 0,1 2-4-16,4 2 13 0,6 2-21 15,3 1 12-15,0 1 0 16,0-2-2-16,0-4 5 16,3-3-4-16,9 1 1 15,4-2 0-15,5-5 13 16,2 1-13-16,2-6 0 15,0-2 11-15,1 0-11 16,-1 0 0-16,-4 0-6 16,-2-2 2-16,-1-3-6 15,-3 1-69-15,1-1-115 16,-2 0-56-16</inkml:trace>
  <inkml:trace contextRef="#ctx0" brushRef="#br0" timeOffset="80006.1945">9981 5713 395 0,'0'0'258'0,"0"0"-165"16,0 0 14-16,0 0-47 15,0 0 35-15,0 0-45 16,-36-23-9-16,19 23 6 16,-3 1-23-16,2 10 23 0,-1 2-26 15,7 2-21 1,0 2 34-16,5 4-34 0,5 0 0 15,2 1 6-15,0 2-3 16,3 0-1-16,10-2-2 16,2 0 0-16,3-3 3 15,0-4-3-15,3-2 0 16,1-4 0-16,4-2-22 16,-1-6-20-16,1-1-123 15,-3 0-125-15</inkml:trace>
  <inkml:trace contextRef="#ctx0" brushRef="#br0" timeOffset="80460.2013">10193 5716 642 0,'0'0'106'0,"0"0"55"16,0 0-49-16,0 0-34 0,0 0 7 15,0 0-73-15,0-1 5 16,0 1-6-16,0 0-7 15,0 9 16-15,0 3 0 16,0 2-11-16,0 2 28 16,0 2-36-16,0 3 12 15,0-1 13-15,0 0-20 16,0-1 17-16,-2-2-23 16,2-3 0-16,0-2 9 15,0-7-9-15,0-2 0 16,0-1-5-16,0-2 17 15,0 0-3-15,0 0-9 16,0 0-21-16,0-3 18 0,0-8-83 16,2-1-80-1,-2-5-243-15</inkml:trace>
  <inkml:trace contextRef="#ctx0" brushRef="#br0" timeOffset="82348.2098">10438 5892 351 0,'0'0'108'16,"0"0"21"-16,0 0-25 0,0 0-20 15,0 0-15-15,0 0-28 16,0-12 18-16,0 12-9 15,0 0 0-15,0 0 36 16,0 0-39-16,0 0-10 16,0 0-5-16,0 0-31 15,0 0 25-15,0 0-26 16,0 1 0-16,0 10-8 16,0 4 19-16,0 3-9 15,-3 1 0-15,-6-2 4 16,0 0 16-16,-2 0-22 15,0-5 0-15,0-1 8 0,2-1-8 16,0-5-7-16,3-4-3 16,2-1-60-16,2 0-26 15,2-5-123-15,0-8-520 16</inkml:trace>
  <inkml:trace contextRef="#ctx0" brushRef="#br0" timeOffset="82783.9193">10715 5825 461 0,'0'0'42'15,"0"0"45"-15,0 0-2 16,0 0-16-16,0 0-34 16,0 0-31-16,-12-16-8 15,12 15-10-15,0 1-56 16,0 0-109-16,0-2-233 15</inkml:trace>
  <inkml:trace contextRef="#ctx0" brushRef="#br0" timeOffset="83855.8488">10660 5746 499 0,'0'0'166'0,"0"0"-52"15,0 0-37-15,0 0 20 16,0 0-58-16,0 0-10 16,6-8 29-16,3 6-37 15,-2 2 8-15,2 0 7 16,3 0-30-16,-4 0 30 15,-1 0-36-15,-1 0 0 16,-1 9 0-16,-1-1 0 16,-4 5 0-16,0 0-2 15,0 0 10-15,-3 1-6 16,-6 1-1-16,0-1-1 16,-2-2 14-16,0-3-14 15,5-3 0-15,0-2 0 0,4-3 6 16,1-1-9-16,1 0 3 15,0 0 0-15,0 0 10 16,0 0-8-16,0 0-1 16,0 0-1-16,0 0 0 15,0 0 1-15,0 0-1 16,3 0 0-16,1 0 7 16,2 0-3-16,3 4 9 15,3 0-7-15,2 4 6 16,0-3 11-16,0-1-23 15,1 1 0-15,-5-2 5 0,-1-3 3 16,-2 0-6-16,-2 3-2 16,3-3-31-16,-1 0 25 15,5 0-97-15,-2 0-121 16,1-3-163-16</inkml:trace>
  <inkml:trace contextRef="#ctx0" brushRef="#br0" timeOffset="84252.7519">10936 5668 695 0,'0'0'118'15,"0"0"-35"-15,0 0 48 16,0 0-52-16,0 0-55 16,0 0 22-16,10-2-29 15,-1 2-11-15,2 0 31 16,2 11-33-16,-2 2 15 16,-1 1-18-16,-1 6 14 15,-3 1 9-15,-3 2-23 16,-3 5 3-16,0 1 20 0,0 0-18 15,0 0 10 1,-8-5-16-16,0-2 2 0,0-4 7 16,-1-4-9-1,1-2 0-15,0-4-6 0,2-2-10 16,1-1-24-16,-1-5-57 16,2 0-164-16,2 0-238 15</inkml:trace>
  <inkml:trace contextRef="#ctx0" brushRef="#br0" timeOffset="84816.2407">11298 5743 616 0,'0'0'106'16,"0"0"-84"-16,0 0 68 16,0 0-18-16,0 0-70 15,0 0 102-15,2 34 1 16,-2-12-36-16,0 1-12 0,0 0-42 16,0 1-3-1,0-5 5-15,0-2-14 0,0-5-6 16,0-1 2-16,0-3-42 15,-3-2-16-15,0-3-139 16,-2-3-89-16,-1 0-221 16</inkml:trace>
  <inkml:trace contextRef="#ctx0" brushRef="#br0" timeOffset="85002.9688">11272 5884 667 0,'0'0'120'0,"0"0"15"15,0 0 69-15,0 0-124 16,0 0-36-16,0 0-25 0,3-12-16 16,10 11 12-16,2-3-15 15,4 1 0-15,5 1-22 16,0 0 0-16,3 2-106 16,0 0-137-16,0-1-316 15</inkml:trace>
  <inkml:trace contextRef="#ctx0" brushRef="#br0" timeOffset="85588.2482">11637 5845 734 0,'0'0'94'0,"0"0"52"15,0 0-23-15,0 0-76 16,0 0 26-16,0 0-56 15,-27 12 6-15,20 0 20 16,-1 2-24-16,2-2 2 16,0 3-21-16,2-1 6 15,4-1 6-15,0 0-12 16,0 0 0-16,10-1 2 16,5-4 7-16,6-3-10 15,0-1 1-15,0-4 0 16,1 0-14-16,-3 0 4 15,-5-5-11-15,1-7 7 0,-8 0-14 16,-5-4 18-16,-2-2-13 16,0-1 8-16,-12-5-5 15,-8 0 13-15,-2 0 7 16,0-1 2-16,2-2 5 16,4 3-11-16,7-2 4 15,3 2 0-15,4 0 1 16,2 2-1-16,0 2 0 15,0 1-2-15,0 5 13 16,6 1-15-16,4 4 4 16,3 6 0-16,0-1 5 15,2 4-5-15,3 0 0 16,1 0 13-16,-2 0-12 16,1 7 7-16,-3 5-8 15,-3 5 0-15,-3 0 4 0,-5 2-4 16,-4 2 0-16,0-1 19 15,0 0-18-15,-3 1 8 16,-7-2-9-16,-5 1-22 16,0-1-7-16,-6 1-225 15,6-4-493-15</inkml:trace>
  <inkml:trace contextRef="#ctx0" brushRef="#br0" timeOffset="86547.5313">10139 6196 448 0,'0'0'119'0,"0"0"24"16,0 0-6-16,0 0-58 15,0 0 40-15,0 0-43 16,-10 0-15-16,10 0-10 16,0 0-40-16,0 0 5 15,0 0-16-15,1 0 0 16,11 0 20-16,9 2-20 16,4-1 0-16,8 2 10 15,6-2-6-15,3 1 5 16,4 0-9-16,-1-2 3 15,3 0-2-15,1 0-1 16,-3 0 0-16,2 0-2 0,-5 0 7 16,-5 0-2-16,-9-2-3 15,-6 0 0-15,-7 1-9 16,-9-1 9-16,-1 2-9 16,-4-1 8-16,-2 1-20 15,3 0 5-15,-3 0-35 16,5 0-51-16,-1 0 18 15,2 0-106-15,-3 0-91 16</inkml:trace>
  <inkml:trace contextRef="#ctx0" brushRef="#br0" timeOffset="94894.925">13048 5808 347 0,'0'0'102'15,"0"0"1"-15,0 0 51 0,0 0-43 16,0 0-40-16,0 0 22 16,0 0-23-16,7-20-25 15,-7 17 31-15,-3 0-62 16,-1 3 26-16,-2-3-29 15,-1 3-9-15,-1 0 20 16,-4 0-22-16,2 0 0 16,-2 9 16-16,0 7-12 15,0 1-8-15,7 0 4 16,1 1 0-16,4-2 1 16,0 0 0-16,0-1-1 15,3-3 5-15,6 0 2 16,6-5-7-16,0 1 0 0,4-5 0 15,-1-3 7 1,0 0-7-16,1 0 0 0,-2-1-1 16,1-11 9-1,-3-3-11-15,-4 1 3 0,-5-3 0 16,-4-5-14-16,-2 0 13 16,0-1-13-16,-3 3 14 15,-9 0-7-15,-1 4 2 16,-1 3-1-16,2 6 6 15,3 2-13-15,2 3 13 16,-2 2-1-16,0 0-10 16,-2 0 15-16,1 0-8 15,1 5 4-15,0 4 0 16,1-1-6-16,3 4 6 0,5 0-34 16,0 2-50-16,1-1-75 15,19-3 1-15,3-4-128 16</inkml:trace>
  <inkml:trace contextRef="#ctx0" brushRef="#br0" timeOffset="95188.321">13410 5741 328 0,'0'0'337'0,"0"0"-273"0,0 0-20 16,0 0 2-16,0 0-10 16,0 0-5-16,9 16 7 15,-9 2 50-15,0 3-59 16,0 2 1-16,0 3 15 16,0-4-29-16,-6 2 9 15,-3-5-25-15,1-2 4 16,2-5-8-16,1-2 4 15,2-5-43-15,1-5-108 16,1 0-101-16,-1 0-349 16</inkml:trace>
  <inkml:trace contextRef="#ctx0" brushRef="#br0" timeOffset="95359.66">13345 5871 494 0,'0'0'218'0,"0"0"-129"15,0 0 1-15,0 0-34 16,0 0-37-16,0 0-19 16,18 0 0-16,1 0 2 15,5 0-2-15,0 0-30 16,4 1-88-16,1 2-213 16</inkml:trace>
  <inkml:trace contextRef="#ctx0" brushRef="#br0" timeOffset="95976.4555">13715 5874 603 0,'0'0'135'16,"0"0"-14"-16,0 0-32 15,0 0 28-15,0 0-78 16,0 0-3-16,-15-2 9 15,7 10-28-15,2 4 15 16,3-1-32-16,0 1 3 16,3 1 5-16,0-4-8 15,0 1 0-15,2-3 6 16,10 0-4-16,1-5 7 0,5-1-9 16,1-1 5-16,0 0-15 15,-3 0 10-15,-3-8-15 16,-2-2 11-16,-7-2-19 15,-2-2 18-15,-2-3-16 16,0 0 21-16,0-3-19 16,-8-1 19-16,-4-5 0 15,2 1 3-15,-2-3-1 16,0 0 5-16,3 3-7 16,1 3 1-16,1 1-3 15,4 2 2-15,2 2 0 16,1 3-6-16,0 0 15 15,0 3-8-15,0 2-1 0,0 1 0 16,0 1-3-16,4 3 3 16,3-1-4-16,1 2 2 15,1 3 4-15,4 0-2 16,-1 0 0-16,0 0 0 16,2 0-12-16,-5 5 12 15,0 5 0-15,-2 1-8 16,-3 4 16-16,-2 2-10 15,-2 3 2-15,0 2 0 16,-2-3-6-16,-9 2 6 16,-4-1 0-16,-2-1-2 15,-2 1 2-15,-2-3-67 16,2-3-216-16</inkml:trace>
  <inkml:trace contextRef="#ctx0" brushRef="#br0" timeOffset="96966.2221">13121 6242 385 0,'0'0'202'0,"0"0"-172"15,0 0-20-15,0 0 45 16,0 0-52-16,0 0 36 15,67 15 1-15,-27-14-8 16,5 0-3-16,1 1-25 16,1-2 2-16,2 2 12 15,1-2-15-15,-2 0-3 16,-3 0 10-16,-8 0-6 16,-8 0 5-16,-10 0-9 15,-4 0 3-15,-9 0 4 16,-3 0-7-16,-3 0 0 15,0 0-8-15,0-2 8 16,0 2-2-16,0 0-5 0,0 0 3 16,0 0-5-1,-3 0-89-15,3 0-157 0</inkml:trace>
  <inkml:trace contextRef="#ctx0" brushRef="#br0" timeOffset="98316.3197">14941 4887 573 0,'0'0'143'0,"0"0"-76"15,0 0 81-15,0 0-93 16,0 0-32-16,0 0 28 15,-84-17-26-15,74 24 13 16,2 3-24-16,4 2-4 16,4 0-6-16,0 0-4 15,0 1 0-15,4-2 1 16,11-2 4-16,6-3-5 16,4-2 13-16,1-3-5 15,-4-1 7-15,-2 0-15 16,-6 0 0-16,-5-8 11 15,-4-6-5-15,-5-1-3 0,0-9-3 16,-3-1-1-16,-13-6 1 16,-2-2 0-16,-3-4 0 15,0 3-1-15,3-2 1 16,0 1 0-16,5-2 2 16,2-2 11-16,7 3-20 15,2 2 7-15,2 5 0 16,0 4-12-16,9 4 12 15,9 1-13-15,6 6 0 16,3 2-6-16,-2 7 14 16,1 5-1-16,-4 0 6 15,-3 0-17-15,-5 5 16 16,-3 7-3-16,-3 2 0 0,-3 1-9 16,-5 4 4-16,0 2 8 15,0 2 1-15,-14 1 0 16,-1 0 0-16,0 2 0 15,-1-1-1-15,4 1-90 16,2-6-82-16,4-9-261 16</inkml:trace>
  <inkml:trace contextRef="#ctx0" brushRef="#br0" timeOffset="99283.8286">14455 3885 585 0,'0'0'49'0,"0"0"-37"16,0 0-3-16,0 0 29 16,0 0-34-16,0 0 20 15,89 2 64-15,-38-2-36 16,13-7 23-16,6-4-43 0,6-2-20 15,-3 3 36-15,-10 5-46 16,-13-1 5-16,-15 3 1 16,-13 2-1-16,-11 0 5 15,-8 1-12-15,-3 0 0 16,0-2-10-16,0 2 2 16,0 0 8-16,-3 0 5 15,-6 0-5-15,1 0-49 16,-1 0-134-16,6 0-200 15</inkml:trace>
  <inkml:trace contextRef="#ctx0" brushRef="#br0" timeOffset="105953.1693">3551 8848 662 0,'0'0'75'16,"0"0"-10"-16,0 0 35 16,0 0-10-16,0 0 17 15,0 0-53-15,0 0-17 16,-61-37 6-16,52 37-23 16,-6 0-11-16,0 0-9 15,-1 0 5-15,-8 10 13 16,4 4-18-16,-5 6 0 15,3 0 3-15,-2 8-2 16,1 0 11-16,1 0-12 0,6 2 1 16,8-2-16-1,7-3 15-15,1-2 0 0,1 1-6 16,14-6 6-16,2-2 0 16,3-4-1-16,3-3 4 15,-1-4 6-15,2-3-9 16,1-2 0-16,1 0 8 15,-1 0-6-15,-4 0-4 16,0 0-6-16,-6 0-100 16,3 0-83-16,-8 0-113 15</inkml:trace>
  <inkml:trace contextRef="#ctx0" brushRef="#br0" timeOffset="106403.8134">4020 8746 36 0,'0'0'714'0,"0"0"-703"16,0 0 114-16,0 0-60 15,0 0-19-15,0 0 39 16,-60 2-47-16,46 15 0 15,-2 5 0-15,-2 5-27 16,5 1 38-16,4 2-48 16,4-1 14-16,5 0-6 15,0-3-8-15,2-4 10 16,14-2-11-16,2-3 0 16,9-4-9-16,3-2 9 0,4-4-14 15,5-2-45-15,1-5-154 16,-7 0-119-1</inkml:trace>
  <inkml:trace contextRef="#ctx0" brushRef="#br0" timeOffset="106878.9129">4519 8749 797 0,'0'0'20'16,"0"0"113"-16,0 0-23 16,0 0-15-16,0 0-30 15,0 0-46-15,-91-34 9 16,75 38-28-16,-2 7 7 15,-3 7 15-15,6-3-22 16,2 2 0-16,5 0-4 16,8-3 14-16,0 3-20 15,6-2 8-15,13-1 2 16,8 3 11-16,-1-5-11 16,4 3 0-16,-5 1 1 15,-3 0 6-15,-8 5-9 0,-4 3 2 16,-7-2 0-16,-3 3-4 15,0-1 4-15,-6 0 0 16,-9-1 12-16,0-5-12 16,-1-4 11-16,7-2-11 15,3-5 0-15,4-3-21 16,2-4 13-16,3 0-98 16,20-13-146-16,7-8-429 15</inkml:trace>
  <inkml:trace contextRef="#ctx0" brushRef="#br0" timeOffset="107086.8328">4740 9087 369 0,'0'0'605'16,"0"0"-563"-16,0 0 51 15,0 0-24-15,0 0-42 16,0 0 24-16,-39 57-43 15,33-41-2-15,3 0-2 16,3-2-4-16,0-3-4 16,3-4-75-16,15-7-158 15,4 0-165-15</inkml:trace>
  <inkml:trace contextRef="#ctx0" brushRef="#br0" timeOffset="107918.6814">5347 8707 830 0,'0'0'90'0,"0"0"6"16,0 0 57-16,0 0-109 15,0 0-38-15,0 0 15 16,43 15-1-16,-29 3 6 15,2 3-14-15,-4 3-9 16,0 6 31-16,-3 1-31 16,-2 4-3-16,-5 4 20 15,-2 2-16-15,0 0 4 0,-6-3-8 16,-12 2 0 0,-3-5-3-16,0 1 3 0,-3-2-1 15,-1-4 0 1,0-4-33-16,2-4-35 0,7-7-138 15,5-11-233-15</inkml:trace>
  <inkml:trace contextRef="#ctx0" brushRef="#br0" timeOffset="108340.8699">6343 8729 846 0,'0'0'54'0,"0"0"-17"0,0 0-4 15,0 0 56-15,0 0-59 16,0 0-24-16,21 0 49 15,0 0-43-15,3 0-5 16,1 0 1-16,-4 1-8 16,-4 8-62-16,-10 2-160 15,-7 4-170-15</inkml:trace>
  <inkml:trace contextRef="#ctx0" brushRef="#br0" timeOffset="108496.324">6315 8986 758 0,'0'0'19'15,"0"0"5"-15,0 0 20 16,106-27-44-16,-75 20 0 0,2 2-45 16,-2 0-243-16</inkml:trace>
  <inkml:trace contextRef="#ctx0" brushRef="#br0" timeOffset="109689.2499">7725 8886 669 0,'0'0'35'0,"0"0"0"16,0 0 110-16,0 0-40 15,0 0-30-15,0 0-6 16,-6 33-21-16,6-33 13 15,0 0-14-15,0 0-18 16,0-11 52-16,13-8-78 16,5-7 1-16,4-6 3 15,-1-2-1-15,4-3-1 16,-5 1-5-16,-1 5 0 16,-5 7-6-16,-4 11 6 0,-7 8 0 15,0 5-2 1,-3 0-9-16,3 13 11 0,-3 9-15 15,3 4 15-15,-1 1-5 16,1-5 5-16,4-1 0 16,2-9 4-16,0-5 2 15,3-6-2-15,6-1-4 16,2 0 0-16,10-15 3 16,0-7-3-16,3-3-5 15,-2-2 2-15,-2 4-1 16,-7 2 0-16,-7 4 4 15,-1 5 0-15,-6 4-10 16,-5 5 13-16,-1 3-3 0,-2 0 0 16,0 0-8-16,0 0 3 15,0 11-10-15,0 13 15 16,0 5-3-16,0 4 10 16,-2-1-7-16,-6-1 17 15,0-5-11-15,2-3-6 16,3-4 0-16,3-7-28 15,0-4 22-15,12-5-131 16,12-3-157-16,3-2-289 16</inkml:trace>
  <inkml:trace contextRef="#ctx0" brushRef="#br0" timeOffset="110221.8672">8417 8831 663 0,'0'0'135'0,"0"0"-73"16,0 0 94-16,0 0-57 16,-90 29-27-16,75-12-47 15,6 1-21-15,3 1 28 16,6-1-32-16,0-3 0 16,15-1 2-16,9-8 2 15,4-3 4-15,2-3-8 16,3 0 0-16,-2-6 3 15,-7-9-3-15,-3-1 0 16,-8 1 0-16,-7-2 3 16,-6-1-6-16,0-4-3 0,-8 1-2 15,-7 2-13 1,-2-1 21-16,2 6 0 0,3 2-2 16,-1 7 11-16,5 3-19 15,-1 2 10-15,-2 0 0 16,0 0 8-16,2 0-8 15,-1 10 0-15,5 1 0 16,5-1 11-16,0 0-22 16,0-1 8-16,15-2 3 15,8-4 4-15,5 0-4 16,12-3-4-16,-1 0 3 16,1-12-47-16,-2-3 0 15,-5-1-46-15,-5-2 2 16,-7-3 56-16,-9-1-37 0,-5 2 43 15,-7-2 30-15,0 2-1 16,0 2-5-16,-13 1 3 16,-1 5-41-16,1 1-40 15,1 3-108-15,6 3-196 16</inkml:trace>
  <inkml:trace contextRef="#ctx0" brushRef="#br0" timeOffset="110612.7332">8927 8649 614 0,'0'0'118'15,"0"0"-10"-15,0 0 18 16,0 0-14-16,0 0-59 16,0 0 21-16,-52-23-65 15,32 23 13-15,-1 11-2 16,-4 4-15-16,3 4 26 0,2 0-31 16,7 3 6-1,5-2 23-15,5 1-29 0,3-2-1 16,0 1 1-16,8-3 0 15,11-2 14-15,5-3-14 16,3-5 0-16,4-3 10 16,6-4-10-16,2 0 0 15,0 0-3-15,0-4-69 16,-8-3-70-16,-6-1-195 16</inkml:trace>
  <inkml:trace contextRef="#ctx0" brushRef="#br0" timeOffset="111542.0029">10071 8185 708 0,'0'0'76'0,"0"0"17"16,0 0 25-16,0 0 9 15,0 0-66-15,-43-73 15 16,16 72-70-16,-3 1 10 0,-7 6 3 16,-5 10-18-16,3 5 24 15,5 1-25-15,10-1 5 16,6 0 0-16,12 1-5 16,6 1 0-16,0 0 3 15,12 6 6-15,12 3 1 16,3 4-10-16,2 3 0 15,1 1 7-15,-3 1-7 16,-3-1 0-16,-9-4-1 16,-6 0 12-16,-6 1-10 15,-3-1-1-15,0 0 0 16,-12 0 18-16,-9 1-15 16,-2-1-3-16,0-2 10 15,-3-1-5-15,3-2 8 0,3-8-13 16,4-3 0-16,7-5 0 15,6-7 0-15,3-2-9 16,0-5 5-16,13-1-29 16,8 0 31-16,9 0-32 15,-2-2-31-15,-7-2 50 16,-3 4-43-16,-9 0 19 16,-7 2 22-16,-2 12-10 15,0 4 24-15,-17 8-3 16,-2 1 6-16,-3 11 17 15,0 4 2-15,3 4 17 16,4 4 13-16,8-1-30 16,7-6 18-16,0-2-31 0,10-4-5 15,13-1 28 1,5-4-29-16,7-5 0 0,7-2 7 16,5-5-2-16,8-4 7 15,5-6-12-15,1-6-28 16,-2-3 3-16,-5-1-199 15,-5 0-400-15</inkml:trace>
  <inkml:trace contextRef="#ctx0" brushRef="#br0" timeOffset="122444.3228">4859 8741 445 0,'0'0'29'15,"0"0"17"-15,0 0 79 16,0 0-36-16,0 0 10 16,0 0-46-16,0 0-14 15,5-42 11-15,-2 39-7 16,1 0 3-16,5 0-30 15,-3-1-12-15,8 1 41 16,-1 1-41-16,2 0 3 0,0 2-1 16,1 0-1-16,-1 0-1 15,-1 3-4-15,0 5 0 16,-2 5-9-16,0 5 9 16,0 0 0-16,-3 1-6 15,0 3 16-15,-5 0-15 16,-2 1 5-16,-2-1 0 15,0 0-7-15,-5-1 7 16,-9-3 0-16,-3-3 0 16,-2-1 12-16,3-4-12 15,-1-4 0-15,9-2 0 16,0-2 10-16,3-2-8 16,2 0-2-16,3 0 7 15,-1 0-4-15,1 0-2 16,0 0-1-16,0 0 0 0,0 0-6 15,0 0 6-15,0 0 0 16,0 2 0-16,0 4 0 16,3 1 2-16,7 3-2 15,5 3 0-15,0 0-2 16,3-1 6-16,-2 2-4 16,1-4 12-16,-1 3-1 15,-1-3-10-15,3 0-1 16,-3-2 0-16,1 1 7 15,-4-3-7-15,1 1-18 16,-2 1-60-16,-2-4-153 16,0-1-178-16</inkml:trace>
  <inkml:trace contextRef="#ctx0" brushRef="#br0" timeOffset="130949.7964">11603 7925 622 0,'0'0'99'0,"0"0"-10"16,0 0 9-16,0 0 44 16,0 0-75-16,0 0-1 0,0 0-5 15,-24-47-42-15,13 43-1 16,-1 2 0-16,-2 0-14 16,-2 2 21-16,-3 0-25 15,0 0 0-15,-2 0 15 16,-3 7-9-16,0 2-3 15,2 2-3-15,1 3 7 16,2 3 2-16,3 0-9 16,2 2-1-16,5 3 1 15,4 0 0-15,5 2 0 16,0 1-1-16,0 0 3 16,8-3-3-16,5-2 1 0,5-1 0 15,6-4 7 1,-3 0-5-16,4-3 6 0,-1-3-8 15,0-2-43-15,-6-1 18 16,1 0-80-16,-3-6-137 16,-5 0-207-16</inkml:trace>
  <inkml:trace contextRef="#ctx0" brushRef="#br0" timeOffset="131414.1256">12111 7836 711 0,'0'0'118'16,"0"0"-39"-16,0 0 19 15,0 0 7-15,0 0-49 16,-89 0 21-16,65 10-53 0,9 0-10 16,-3 2 20-16,3 2-28 15,5 3 2-15,2 1-5 16,4 4 7-16,1 1 8 15,3 1-18-15,0 2 0 16,0 1 17-16,1-1-13 16,10 2-2-16,2-4-2 15,7-3 10-15,-1-3-17 16,6-3 7-16,3-4 0 16,2-2 2-16,6-6-2 15,2-3-19-15,2 0-28 16,0-7-82-16,-7-9-134 15,-6-2-414-15</inkml:trace>
  <inkml:trace contextRef="#ctx0" brushRef="#br0" timeOffset="133565.0661">12754 7782 86 0,'0'0'118'16,"0"0"-23"-16,0 0 28 16,0 0-62-16,0 0 5 0,0 0 27 15,30-21-41-15,-27 20 30 16,0-2-18-16,0-2-15 15,1 2 36-15,-4-2-5 16,0 2-1-16,0-1-13 16,0-1-36-16,0 1 30 15,0-2-48-15,-5 4-9 16,-3 0 16-16,-3 2-19 16,-3 0 0-16,-1 0-5 15,-3 0 16-15,3 2-7 16,2 6-4-16,5 1 0 15,3-2 1-15,2 3-1 16,3-3-1-16,0 3 0 0,0 1 2 16,5 0 4-1,4 0-5-15,4 2 0 0,1-1 6 16,2-2-3-16,-1 1-3 16,1 0 0-16,-2 2 8 15,4-2-13-15,-6-1 5 16,-2 1 0-16,1-2 1 15,-5-1 1-15,-2 1-2 16,-2-2 0-16,-2 3 1 16,0-1-18-16,0 3 17 15,0 0 0-15,0 0-3 16,-9 0 4-16,-1 0-1 0,0-4 0 16,-2 2 4-1,-1-1-8-15,-2-3 4 0,-1 1-19 16,1-2 18-16,1-3-47 15,4 1-33-15,5-1-80 16,5-2-76-16,0 0-156 16</inkml:trace>
  <inkml:trace contextRef="#ctx0" brushRef="#br0" timeOffset="133875.9288">13088 8028 658 0,'0'0'57'0,"0"0"26"15,0 0-13-15,0 0-16 16,0 0-19-16,0 0 41 15,23 39 2-15,-38-16-44 16,-2 2 31-16,-2-2-46 16,4-1-14-16,0-4 5 15,6 0-10-15,3-4-1 16,6-5-14-16,0-2-111 16,0-7-84-16,17 0-348 0</inkml:trace>
  <inkml:trace contextRef="#ctx0" brushRef="#br0" timeOffset="134331.6029">13331 7777 741 0,'0'0'77'15,"0"0"-21"-15,0 0 9 16,0 0-1-16,0 0 17 16,0 0-49-16,35-20 9 15,-24 20-11-15,0 0-25 16,0 0 23-16,0 0-28 16,-3 3 6-16,-1 2-5 15,-2 4 6-15,4-2-7 0,-5 0 0 16,-1-2 4-16,0-1 6 15,-1-1-10-15,-2-1 0 16,0-2-11-16,0 0-33 16,0 0-152-16,0 0-90 15</inkml:trace>
  <inkml:trace contextRef="#ctx0" brushRef="#br0" timeOffset="134669.9901">13427 7721 601 0,'0'0'94'0,"0"0"-43"16,0 0 48-16,0 0-36 15,0 0-29-15,0 0 31 16,0-39-30-16,0 34-26 16,0 2-6-16,0 3 11 15,0 0-16-15,0 0 2 16,0 0-10-16,0 0 1 16,0 0 0-16,0 0 4 0,0 0 2 15,0 0-38-15,0 0-16 16,1 0-41-16,5 0-106 15,-1 0-270-15</inkml:trace>
  <inkml:trace contextRef="#ctx0" brushRef="#br0" timeOffset="135060.8016">13427 7721 606 0,'31'-92'132'0,"-31"88"-33"16,0 3 18-16,0 1 29 0,0 0-65 15,0 0-57-15,0 0 9 16,0 0-32-16,-1 10 6 16,-4 7 25-16,2 1-23 15,-1 4 36-15,-2 2-26 16,-3 3-11-16,4 2 38 15,-1 0-44-15,0 2 9 16,0-2 4-16,-1-2-4 16,1-3 6-16,3 0-17 15,0-5 0-15,0-1 9 16,3-7-9-16,0-2 0 0,0-5-2 16,0-2 14-1,0-1-13-15,0-1 1 0,0 0-16 16,0 0 10-16,8-1-45 15,-1-11-42-15,0 0-90 16,-1-4-310-16</inkml:trace>
  <inkml:trace contextRef="#ctx0" brushRef="#br0" timeOffset="135794.1988">13862 7532 638 0,'0'0'110'0,"0"0"-64"0,0 0 38 16,0 0-70-1,0 0 3-15,0 0 64 0,30 30-28 16,-15-13 27-16,1 6-37 16,-2 0-23-16,1 4 35 15,-3 2-52-15,-3 0 23 16,-2 3-5-16,-7 4-15 15,0-1 28-15,0 2-27 16,-9 0-6-16,-4 1 39 16,-5 1-40-16,-3 0 0 15,-6 1-2-15,-1 1 17 16,-4-3-12-16,-1-4-3 0,-3-4 0 16,1-6-15-1,4-6 15-15,3-3-33 0,2-1-15 16,5-8-76-16,0-2-161 15,-1-4-430-15</inkml:trace>
  <inkml:trace contextRef="#ctx0" brushRef="#br0" timeOffset="139913.6086">11397 9099 461 0,'0'0'92'16,"0"0"39"-16,0 0-26 15,0 0 38-15,0 0-61 16,0 0-13-16,0 0 6 16,-3-17-36-16,-2 17 3 15,-4-3-33-15,0 2-2 16,-5 1 24-16,-3 0-27 15,-2 0-4-15,-2 0 14 0,1 4-7 16,-2 6 10 0,4-1-17-16,5 4 0 0,-2 1 12 15,6 5-12 1,0 2 0-16,3 2-4 0,0 6 17 16,3 0-18-16,3 0 5 15,0 0 0-15,0-2 2 16,0 2-2-16,2-4 0 15,8 1-4-15,0-2 17 16,1-4-12-16,7-2-1 16,-2 0 0-16,-1-3 0 15,6-2 0-15,-5-2 0 16,1-2-5-16,-2-1 16 16,-2-2-14-16,-1-1 3 0,0-2-28 15,0-3 10-15,0 0-85 16,0 0-143-16,-3 0-245 15</inkml:trace>
  <inkml:trace contextRef="#ctx0" brushRef="#br0" timeOffset="140676.2265">11857 9065 589 0,'0'0'48'16,"0"0"80"-16,0 0-41 16,0 0-14-16,0 0 30 0,0 0-48 15,-80 4 7-15,68 7-38 16,-4 3-16-16,2 5 45 16,1 3-45-16,4 5-1 15,1 4 19-15,4 3-18 16,3-1 11-16,1 0-19 15,0-2 0-15,0-2 13 16,4 0-11-16,8-5-2 16,0-2 0-16,3-5 13 15,-2-1-13-15,4-2 0 16,-2-3 0-16,1-2 5 16,-2-1-5-16,2-5 0 0,0 0-1 15,2-1 11-15,0-2-23 16,-2 0-12-16,1 0-77 15,-4 0-103-15,-2 0-174 16</inkml:trace>
  <inkml:trace contextRef="#ctx0" brushRef="#br0" timeOffset="143750.9471">12331 9128 131 0,'0'0'137'0,"0"0"-21"16,0 0-51-16,0 0 41 15,0 0 6-15,0 0-40 16,13-29 17-16,-10 22-74 16,1 0 13-16,2-2-9 15,2 1-17-15,1-1 16 16,-3 1-17-16,0 2 7 16,-3 1 42-16,-2 4-12 15,-1 1 13-15,0 0 7 16,0 0-13-16,0 0 0 0,-3 0-45 15,-10 0 8 1,-4 0 16-16,-3 0-23 16,1 0 18-16,2 3 7 0,3 6-25 15,1-2 23-15,7 3-24 16,0 1 1-16,3 0-11 16,3 3 10-16,0 1 0 15,0 1-3-15,9 1 16 16,6 0-16-16,0-1 3 15,1-2 0-15,-1 2 7 16,0-4-6-16,-2 2-1 16,-2-1 0-16,-2 1 12 15,-5 0-16-15,-1 0 4 16,-1 0 0-16,-1 0-4 16,-1-2 4-16,0 3 0 0,0-2-5 15,0 0 14 1,-6-2-3-16,-7 1-6 0,-1 2 0 15,-2-5 14-15,1 1-11 16,0-4-3-16,5-2 6 16,2-2 4-16,7-2-18 15,1 0 8-15,0 0-45 16,0 0 23-16,7-5-125 16,12-4-82-16,1-2-212 15</inkml:trace>
  <inkml:trace contextRef="#ctx0" brushRef="#br0" timeOffset="144098.511">12672 9381 625 0,'0'0'193'16,"0"0"-131"-16,0 0-15 16,0 0 57-16,0 0-53 15,0 0-3-15,37 1-18 0,-19 2-17 16,5-2 27-16,-1 1-31 15,2-2-9-15,0 0 0 16,-2 0 11-16,-1 0-22 16,-1 0-7-16,-4 0-107 15,-3 0-104-15,-4-7-303 16</inkml:trace>
  <inkml:trace contextRef="#ctx0" brushRef="#br0" timeOffset="144703.8923">13002 9172 699 0,'0'0'47'16,"0"0"-36"-16,0 0 115 15,0 0-74-15,0 0-23 16,0 0 19-16,63-17-29 16,-50 19 20-16,0 5-15 0,0 1-20 15,-3 4 35-15,-3-3-36 16,-2 2-1-16,-4 0-2 15,-1 2 9-15,0 0-6 16,-3 0-3-16,-9 1 0 16,-3-1 14-16,2 0-14 15,-1 0 0-15,2-3 0 16,5-1 18-16,2-5-18 16,4 0 0-16,1-4 0 15,0 2-2-15,0 1 6 16,0-1-4-16,6 3 5 15,3-2 4-15,1 1-9 16,-2 1 0-16,-2 0 0 0,-2 0 2 16,1 4-2-16,-4-3 0 15,1 5-5-15,-2-2 16 16,0 2-9-16,0 3-2 16,-2-2 2-16,-10 1 29 15,2-1-25-15,-4-1-6 16,4-1 0-16,1 2 7 15,2-4-2-15,1-2-5 16,4-3-36-16,2-3-17 16,0 0-152-16,0 0-62 15</inkml:trace>
  <inkml:trace contextRef="#ctx0" brushRef="#br0" timeOffset="145257.7737">13312 9051 760 0,'0'0'90'0,"0"0"-28"15,0 0 52-15,0 0-34 16,0 0-22-16,0 0-39 15,0-3-18-15,0 3 32 16,0 5-25-16,9 4 5 16,0 5 11-16,3 0-16 15,0 3 29-15,-2 2-37 16,0 0 4-16,-4 5 13 16,-1 1-13-16,-5 4-4 0,0 0 6 15,0 1 9 1,-5-1-6-16,-9-1-9 15,-3 1 3-15,-1-3-1 0,-1 2-2 16,-4-5 0-16,3-1 1 16,-4 0 5-16,4-3-3 15,1-1-3-15,1-2-21 16,5-2 15-16,2-3-47 16,-2-2-28-16,5-4-91 15,-1-3-143-15</inkml:trace>
  <inkml:trace contextRef="#ctx0" brushRef="#br0" timeOffset="145896.0358">13521 9522 830 0,'0'0'97'15,"0"0"-38"-15,0 0 81 16,0 0-86-16,0 0-34 15,0 0 24-15,0 0-13 16,22 39 25-16,-20-19-32 16,-2 1-17-16,0 3 18 15,-6 1-25-15,-14-2 0 16,-2 0 0-16,-7-2 13 16,1-3-26-16,-3-1 3 0,-8-1-80 15,-4-3-82-15,-6-6-274 16</inkml:trace>
  <inkml:trace contextRef="#ctx0" brushRef="#br0" timeOffset="146863.1652">11755 8867 421 0,'0'0'200'16,"0"0"-114"-16,0 0 1 15,0 0 18-15,0 0-57 16,0 0 37-16,0-6-36 15,0 6-36-15,-5 0 40 16,1 0-53-16,-5 0 0 16,-3 3 10-16,0 7-6 15,-1 0 20-15,1 3-24 16,1 0 10-16,-1 0 8 16,2 4-15-16,2-1-3 0,0 1 4 15,3 3 8-15,-1-2-2 16,4 3-10-16,-2 0 0 15,2-1 8-15,1 3-6 16,-1 2-2-16,1 5 7 16,-1 1 2-16,1 2-2 15,-2 3-7-15,2-1 0 16,-1-2 8-16,1 1-8 16,-1-1 0-16,-1-1-4 15,2-3 11-15,1-2-9 16,0-2 2-16,0-1 0 15,0 2-2-15,6-1 3 0,7-1-1 16,1 0 0-16,3-2 4 16,3-1-14-16,2 1-2 15,2-2-41-15,1 1-44 16,-1-2-112-16,-1-3-184 16</inkml:trace>
  <inkml:trace contextRef="#ctx0" brushRef="#br0" timeOffset="148221.149">13798 9149 613 0,'0'0'105'16,"0"0"16"-16,0 0-4 15,0 0-15-15,0 0-18 16,0 0-54-16,-9-35-25 16,15 32 38-16,9 1-43 15,3 2 10-15,0 0-5 16,4 0 3-16,-4 0 8 15,2 9-16-15,-3 4 0 16,-5 1 9-16,-1 1-9 0,-5 4-1 16,-6 0-5-16,0 1 12 15,0 5-8-15,-10-4 2 16,-6 3 0-16,-1-5 4 16,0 1-2-16,2-6-2 15,3 1 0-15,1-7 4 16,1-3-8-16,6-2 4 15,1-3 0-15,1 0 0 16,2 0 0-16,0 0 0 16,0 0 0-16,0 0 10 15,0 0-6-15,0 0-4 16,0 0 0-16,0 5-7 16,8 1 8-16,3 3-1 0,2 2 2 15,0 0 10-15,4 1-10 16,-2 0-2-16,-1-3 0 15,0 1 4-15,1-2-4 16,-6-1-4-16,0-1 2 16,-1 0-43-16,-1-4-46 15,2-2-136-15,0 0-188 16</inkml:trace>
  <inkml:trace contextRef="#ctx0" brushRef="#br0" timeOffset="150673.9313">14218 8990 151 0,'0'0'343'0,"0"0"-275"15,0 0 7-15,0 0 71 16,0 0-46-16,0 0-11 15,0 0 17-15,0 0-55 16,0 0 10-16,0 0-46 16,0 0-10-16,0 0 4 15,0 2-9-15,0 0 0 16,0 2-8-16,0 4 19 16,8 3-1-16,1 0-10 0,0 3 0 15,3 2 14-15,-1 1-1 16,-1 2-10-16,0 2 4 15,-2 2 2-15,-2 4 11 16,0 2-20-16,1 4 2 16,-2 3 3-16,-2-2-1 15,-2 0-4-15,1 0 0 16,-2-2 9-16,0-3-13 16,0 1 4-16,0-4 0 15,0 1 3-15,0-1-3 16,0 0 0-16,-8-3-3 15,-2 0 10-15,1-3-18 0,-3 2 11 16,-3-3 0-16,1-2 4 16,0-3-4-16,-1-1 0 15,0-1-8-15,3-4 19 16,0 0-11-16,6-3 0 16,2-1 0-16,2-1-17 15,1 0 8-15,1-1-21 16,0-2-9-16,0 0-88 15,0 0-37-15,7 0-150 16</inkml:trace>
  <inkml:trace contextRef="#ctx0" brushRef="#br0" timeOffset="151194.0961">14745 9285 707 0,'0'0'77'15,"0"0"14"-15,0 0-47 16,0 0 108-16,0 0-81 15,0 0-47-15,0 0 15 16,0-11-35-16,0 20 8 16,0 8 31-16,0 2-32 15,0 3 35-15,0 0-29 16,0 0-17-16,0-1 30 16,0-2-27-16,-3-1-3 0,2-3 0 15,-5-1 3-15,3-4-1 16,0-3-2-16,2-1-45 15,-1-5 12-15,-3 1-97 16,-4-2-102-16,-2 0-27 16</inkml:trace>
  <inkml:trace contextRef="#ctx0" brushRef="#br0" timeOffset="151453.952">14595 9444 124 0,'0'0'457'15,"0"0"-312"-15,0 0-29 0,0 0-10 16,0 0 16-16,0 0-41 16,-8-1-5-16,8 1-64 15,0 0-5-15,0 0 20 16,5 0-25-16,8 0 13 16,5 0 8-16,2 0-16 15,3 0 9-15,1 0-16 16,3 0 0-16,1 0 0 15,-1 0 0-15,0 0-6 16,-4-3-25-16,0 1-74 16,0-3-106-16,-5 0-130 15</inkml:trace>
  <inkml:trace contextRef="#ctx0" brushRef="#br0" timeOffset="152946.8828">15332 9380 618 0,'0'0'88'0,"0"0"18"15,0 0-19-15,0 0 4 0,0 0-1 16,0 0-37-16,-62-10 35 15,43 12-55-15,1 7-22 16,-1-1 31-16,4 3-26 16,1 0-6-16,4 4-9 15,4-1 11-15,3 3-3 16,3-2-9-16,0 2 0 16,0-3-1-16,0 1 7 15,6 0-6-15,4-4 0 16,0-1 7-16,1 0-9 0,-2-6 2 15,3-1 0 1,-1-1 3-16,1-1 0 0,1-1-3 16,0 0 0-16,1-1 3 15,-1-13-11-15,-2-5 8 16,-1-3-6-16,-7-2-12 16,-3-3 5-16,0-2 6 15,0-3 7-15,-12 3-4 16,-3-1-8-16,1 0 12 15,0 3 0-15,3 1-4 16,3 2 4-16,3 2 0 16,4 3 0-16,1 4 9 15,-2 0-16-15,2 3 7 16,0 3 0-16,0 1-2 16,0 0 4-16,-1 4-2 0,1-3 0 15,0 0 9 1,0 0-17-16,0-1 8 0,0-1 0 15,4-2-8-15,8 1 8 16,0-3 0-16,2 3-4 16,-1 3 10-16,-1 0-7 15,-2 3 1-15,-4 1 0 16,2 2-3-16,-4 1 3 16,-1 0 0-16,2 0-4 15,2 0 8-15,2 0-8 16,3 0 4-16,1 0 0 15,-1 5-1-15,0 5 1 0,-3 7-1 16,-3 0-5-16,-4 6 12 16,-2 0-10-16,0 3 4 15,0 1 0-15,-5-1-11 16,-6-3 15-16,0-1-4 16,0-4 0-16,-1-1 5 15,-3-2-4-15,3-5-1 16,-1-2 0-16,4-2 0 15,1 1 0-15,3-2-9 16,3 2-60-16,1-4-187 16,-1 1-165-16</inkml:trace>
  <inkml:trace contextRef="#ctx0" brushRef="#br0" timeOffset="162135.907">17051 7510 402 0,'0'0'194'16,"0"0"-86"-16,0 0-51 15,0 0 7-15,0 0 39 16,0 0-36-16,8-23 3 16,-8 23-10-16,0 0-37 15,0 0-6-15,0 0-17 16,0 0 1-16,0 12 11 16,-2 3-7-16,-4 3 4 15,-1 6 32-15,4-3-23 16,-1 5 5-16,1-4-22 0,1 1 12 15,0-5 10-15,2-2-23 16,0-3 0-16,0-5 8 16,0-3-6-16,0 0 3 15,0-3-5-15,4 1 0 16,5-1-22-16,5-2-27 16,5 0-90-16,4-5-134 15,1-10-452-15</inkml:trace>
  <inkml:trace contextRef="#ctx0" brushRef="#br0" timeOffset="162651.9348">17476 7602 239 0,'0'0'464'16,"0"0"-411"-16,0 0 30 15,0 0-6-15,0 0-11 16,0 0 14-16,2-6-41 16,-2 6 8-16,0 0-25 15,-9 3-17-15,0 6 46 16,0 3-46-16,1 0 7 16,1 2 9-16,6 1-19 15,1-2 7-15,0 2-9 0,1-2 4 16,14-4 6-16,6 0-10 15,3-1 0-15,4-4 7 16,2-4-1-16,0 0-4 16,0 0-2-16,-5 0 0 15,-3-7 3-15,-5-3-3 16,-5-3 0-16,-6-1 4 16,-5-3-1-16,-1 3-6 15,0-3 2-15,-9 0 1 16,-7 1-15-16,1 2 15 15,-3 3-1-15,3 1-5 16,0 3 12-16,3 2-4 16,-1 3-2-16,2 0 0 15,1 2-9-15,-2 0 9 0,1 0 0 16,0 0-8-16,-1 0 8 16,1 4-1-16,-1 6-38 15,-1 2-56-15,-2 1-54 16,-1 0-121-16</inkml:trace>
  <inkml:trace contextRef="#ctx0" brushRef="#br0" timeOffset="165456.8296">11347 10278 631 0,'0'0'91'0,"0"0"-41"0,0 0 40 16,0 0-2-16,0 0-10 15,0 0 9-15,-11 0-38 16,2 0-31-16,-5 0 29 15,-4 0-45-15,-1 10 11 16,-1 4 13-16,1 3-18 16,1 4 18-16,2 3-26 15,4 1 9-15,3-1 1 16,3 0-10-16,5 3 0 16,1-2-1-16,0-2 9 15,0 0-4-15,0-3-4 16,10-3 0-16,6-2 0 15,4-1 0-15,2-3 0 0,5-4-1 16,3 0-4-16,1-7-22 16,-1 0-125-16,-3 0-180 15</inkml:trace>
  <inkml:trace contextRef="#ctx0" brushRef="#br0" timeOffset="165818.845">11695 10369 813 0,'0'0'87'16,"0"0"-20"-16,0 0-3 15,0 0 0-15,0 0-21 16,0 0 19-16,-89 20-37 16,69-3-16-16,1 7 41 15,5-1-46-15,6 0 2 16,8 4-3-16,0-4 5 16,4 0 6-16,15-4-14 15,5-2 0-15,6-2 3 16,3-5-3-16,1-3-7 0,2-5-2 15,-2 0-71-15,-1-2-37 16,-6 0-135-16,-5 0-303 16</inkml:trace>
  <inkml:trace contextRef="#ctx0" brushRef="#br0" timeOffset="166417.4947">11992 10331 505 0,'0'0'231'15,"0"0"-113"-15,0 0-4 16,0 0-11-16,0 0 23 16,0 0-80-16,-22-39-25 15,36 34 4-15,3-1-21 16,2 3 14-16,2 3-18 16,-3 0 1-16,1 3-7 15,-5 13 11-15,2 3-5 0,-7 5 0 16,-4 5 6-1,-4 2-8-15,-1-3 2 0,0-3 0 16,-15-2 2-16,-4-2-2 16,1-4 0-16,0-3-1 15,0-3 12-15,8-7-20 16,-1-1 9-16,5-3 0 16,2 0-12-16,3 0 12 15,1-7-5-15,0-3 5 16,1 3-12-16,12-1 6 15,1 2 6-15,-1 3 0 16,1 3-10-16,0 0 10 16,-2 0 0-16,-1 0-1 15,1 7 9-15,-5 3-4 0,1-3-4 16,0-1 0-16,-3 1 9 16,3-3-9-16,-2-1 0 15,0-1-5-15,1-2-11 16,3 0-61-16,1 0-236 15,7 0-374-15</inkml:trace>
  <inkml:trace contextRef="#ctx0" brushRef="#br0" timeOffset="166650.4482">12363 10472 662 0,'0'0'136'0,"0"0"-130"0,0 0 28 16,0 0 63-16,0 0-3 15,0 0-50-15,-29 79-17 16,18-58 1-16,2-3-28 16,6-4 0-16,3-1-2 15,0-7-63-15,4-5-107 16,9-1-277-16</inkml:trace>
  <inkml:trace contextRef="#ctx0" brushRef="#br0" timeOffset="167166.8352">12563 10287 806 0,'0'0'105'0,"0"0"30"16,0 0-20-16,0 0-32 16,0 0-38-16,0 0-39 15,24-16 30-15,-12 16-36 16,0 3 4-16,3 10 19 15,-5-3-23-15,-1 4 0 0,-3 3-7 16,-4 1 21-16,-2 0-21 16,0-1 7-16,0-4 0 15,-12 1 1-15,-2-4 2 16,1 0-3-16,1-3 0 16,4-5 12-16,4 0-18 15,2-2 6-15,1 0 0 16,1 0 0-16,0 0 0 15,0 0 0-15,0 0-2 16,0 0 9-16,0 1-15 0,0 3 8 16,9 4 0-16,2-1 1 15,2 1-1-15,-1 1 0 16,1 2 0-16,4-5 10 16,-4 3-4-16,0-6-6 15,-2 0-21-15,-1-3 19 16,2 0-106-16,-1 0-130 15,1-6-214-15</inkml:trace>
  <inkml:trace contextRef="#ctx0" brushRef="#br0" timeOffset="167503.1743">12869 10237 725 0,'0'0'25'0,"0"0"23"16,0 0 18-16,0 0 24 16,0 0-28-16,0 0 11 15,39 73 11-15,-38-48-52 16,-1 3-7-16,0 0-2 15,0 1-20-15,-6 3 37 16,-7-4-40-16,-7 2 0 16,-2-4 16-16,-2 0-16 0,2-6 0 15,1-1 0-15,3-5-13 16,6-3 12-16,3-6-111 16,3-4-173-16,6-1-301 15</inkml:trace>
  <inkml:trace contextRef="#ctx0" brushRef="#br0" timeOffset="168352.5414">13616 10248 798 0,'0'0'115'16,"0"0"-112"-16,0 0-2 16,0 0 98-16,0 0-35 15,0 0 13-15,0 88-38 16,0-63-19-16,0 0 15 15,0-3-32-15,0-2-3 16,0-4 0-16,0-4 14 16,-3-1-30-16,-3-4-4 15,-1-1-150-15,-1-5-52 16,-2-1-292-16</inkml:trace>
  <inkml:trace contextRef="#ctx0" brushRef="#br0" timeOffset="168562.2697">13515 10427 655 0,'0'0'89'0,"0"0"-21"0,0 0 35 16,0 0-13-16,0 0-12 16,0 0-24-16,47-9 24 15,-18 5-63-15,2 0-15 16,2-3 12-16,0 4-12 15,0-1-20-15,-2 2-75 16,-4 2-169-16,-3 0-169 0</inkml:trace>
  <inkml:trace contextRef="#ctx0" brushRef="#br0" timeOffset="169162.8574">14053 10394 803 0,'0'0'93'0,"0"0"-23"16,0 0 81-16,0 0-90 16,0 0 2-16,0 0-47 0,-1 11 7 15,-8 1 29 1,-3 1-41-16,6 1 9 0,0 1-20 15,3 2 12 1,3-1-7-16,0 0-5 0,0-2 0 16,7-2 4-16,9-4-4 15,4-2 0-15,4-6 0 16,1 0 6-16,-5 0-28 16,-2-6 20-16,-6-10-12 15,-5 0 2-15,-6-2 5 16,-1-4 6-16,0-1-14 15,-10-5 11-15,-6-2-13 16,-2-4 17-16,3 1 0 16,2-1-2-16,4 4 7 15,4 3-5-15,2-1 0 0,3 6 6 16,0 2-4-16,0 3-2 16,0 5 0-16,12 3-5 15,0 1 5-15,3 3 0 16,3 4-1-16,-2 1 6 15,2 0-7-15,-1 0 2 16,-3 6 0-16,-2 5-3 16,-2 3 6-16,0 3-3 15,-6 2 0-15,-4 3 6 16,0 2-4-16,0 0-2 16,-6 0 0-16,-9-2 3 15,0-3-1-15,-2 1-4 16,-6-3-8-16,-4-4-141 15,-8-5-205-15</inkml:trace>
  <inkml:trace contextRef="#ctx0" brushRef="#br0" timeOffset="173271.676">12177 10877 540 0,'0'0'29'0,"0"0"11"0,0 0 7 16,0 0 11-16,0 0-10 15,0 0-16-15,0 0 25 16,18 8 3-16,0-8-29 16,4 0 35-16,0 0-45 15,2 0 9-15,2 0 6 16,1 0-29-16,-1 0 10 15,1-3-17-15,-3 1 1 16,-3 2-2-16,-5 0 1 16,-5 0 0-16,-1 0-4 15,-5 0 5-15,-2 0-2 16,-2 0-3-16,-1 3-2 16,0 3-3-16,0-1-50 0,0-2-52 15,0 1-30 1,-3-4-243-16</inkml:trace>
  <inkml:trace contextRef="#ctx0" brushRef="#br0" timeOffset="180082.5194">17263 9237 407 0,'0'0'345'0,"0"0"-263"16,0 0 0-16,0 0 16 15,0 0-12-15,20-72 12 16,-19 58-54-16,-1 1-3 16,0 4 13-16,0 3-50 15,0 0 37-15,0 3-41 16,-12 0 4-16,-6 3 11 15,-3 0-15-15,-4 6 0 16,1 9-7-16,0 2 15 0,6 3-5 16,4 0-3-1,4-2 0-15,7 0-4 0,3 1 4 16,0-2 0-16,9-2-8 16,14-1 20-16,7-2-20 15,5-3 8-15,3-1 0 16,-1 2-5-16,-4 0 5 15,-9-2 0-15,-6 1-11 16,-8 0 22-16,-4 4-23 16,-6 1 12-16,0 0 0 15,0 3-2-15,-7 0 2 16,-7 0 0-16,-2 0-9 16,1-2 25-16,-2-1-18 15,1-2 2-15,0-2 0 0,4-3-5 16,0 0 5-16,6-2 0 15,3-3-3-15,3-1 7 16,0-1-14-16,0 0-53 16,6 0-117-16,10-1-169 15</inkml:trace>
  <inkml:trace contextRef="#ctx0" brushRef="#br0" timeOffset="180381.8012">17635 9307 793 0,'0'0'97'15,"0"0"-34"-15,0 0 37 16,0 0-35-16,0 0-40 15,0 0-15-15,4 15 28 16,-4 2 5-16,0 4-32 16,0-1 14-16,0-1-25 15,0-2 0-15,0-2-1 16,0 1-1-16,0-2-2 16,-3-1-83-16,-3-3-143 15,-4-3-59-15</inkml:trace>
  <inkml:trace contextRef="#ctx0" brushRef="#br0" timeOffset="180591.2756">17575 9411 655 0,'0'0'121'0,"0"0"-33"15,0 0-9-15,0 0 2 16,0 0 14-16,0 0-60 15,66 0 17-15,-41 0-43 16,5 0 5-16,1 0-22 16,2-2 8-16,-2 1-95 15,-1-2-187-15,-2 1-427 0</inkml:trace>
  <inkml:trace contextRef="#ctx0" brushRef="#br0" timeOffset="181243.7335">18094 9383 609 0,'0'0'177'16,"0"0"-123"-16,0 0 42 0,0 0 0 15,0 0-37-15,0 0 31 16,-63 20-59-16,54-9 0 16,5 1-12-16,-2 1-14 15,6 0 15-15,0-1-20 16,0 0 0-16,2-2-1 16,9 0 5-16,3-3-4 15,2-2 0-15,2-4 15 16,1-1-16-16,-2 0 1 15,-4 0 0-15,-4-10-12 16,-3-3 12-16,-3-1-5 16,-3-3 3-16,0-5-5 0,0 0-6 15,0-4 13-15,-6-1-3 16,2-1-14-16,1-2 17 16,-2 3 0-16,5 1-1 15,-1 0 5-15,1 1 8 16,0 1-12-16,0-1 0 15,0 1 1-15,0 3 1 16,3 4-2-16,1 4 0 16,1 4 10-16,-2 5-18 15,-2 3 8-15,3-1 0 16,-2 2-6-16,3 0 6 16,-1 0-1-16,2 0 0 0,0 0 1 15,0 7-2-15,1 6 2 16,-4 4 0-1,0 0-2-15,-3 4 2 0,0 3 0 16,0-3-8-16,-12 2 23 16,-5-4-19-16,-4-2 4 15,0 0 0-15,-3 0-6 16,2 0 6-16,2-6-211 16,10-1-445-16</inkml:trace>
  <inkml:trace contextRef="#ctx0" brushRef="#br0" timeOffset="182310.325">19663 9121 396 0,'0'0'274'16,"0"0"-167"-16,0 0-30 15,0 0 8-15,0 0-29 16,0 0-48-16,-2-3 27 15,2 13 13-15,0 6 4 16,0 4 20-16,0 0-49 16,0 2 5-16,0 0 8 15,0 1-33-15,0 1 38 16,0-2-41-16,0 0 7 0,0-2 4 16,0-3-10-1,0-4 0-15,0 0-1 0,0-5 6 16,0-1-32-16,2-5-11 15,7-2-87-15,3 0-104 16,1-18-494-16</inkml:trace>
  <inkml:trace contextRef="#ctx0" brushRef="#br0" timeOffset="182833.0921">19939 9094 800 0,'0'0'100'16,"0"0"-75"-16,0 0 44 15,0 0 19-15,0 0-19 16,0 0-56-16,63-12 0 15,-48 12 25-15,3 0-31 16,-6 3 7-16,-1 6-14 16,-3 3 9-16,-5 3-15 15,-3 2 6-15,0 2 0 16,-3 1 0-16,-16 1 5 16,-4-4-5-16,-2 0 0 0,2-5 2 15,8 1 3-15,5-6-5 16,9 2 0-1,1-3 0-15,0-2 4 0,11 1-4 16,4 0 0-16,5-2 11 16,-4 3-7-16,-3-1-4 15,-5 4 0-15,-2-1-6 16,-6 2 6-16,0 5-8 16,0-1 8-16,-12 3 0 15,-9 0-3-15,-1 0 3 16,-1 0 0-16,-2 0 20 15,3 2-20-15,1-5 2 16,6-1-2-16,3-4 2 0,8-1-10 16,4-4-79-16,0-4-236 15</inkml:trace>
  <inkml:trace contextRef="#ctx0" brushRef="#br0" timeOffset="184573.2404">17148 8051 404 0,'0'0'292'0,"0"0"-210"15,0 0-52-15,0 0 40 16,0 0 33-16,0 0-58 15,-6 0-11-15,29 0-6 16,14 0-17-16,11 0 63 16,13 0-61-16,6 0-7 15,5 0 26-15,-2 0-30 16,-6 0 12-16,-6 0-14 0,-7 0 2 16,-12 0 0-1,-8 0-2-15,-12 0 0 0,-10 0 3 16,-4 0 0-16,-5 0-3 15,0 0-21-15,0 0-47 16,0 0-61-16,0 6-115 16,-9 0-230-16</inkml:trace>
  <inkml:trace contextRef="#ctx0" brushRef="#br0" timeOffset="185325.0523">19551 9844 902 0,'0'0'90'0,"0"0"-66"16,0 0-10-16,0 0 3 15,0 0 18-15,100 17 75 16,-33-17-76-16,12 0-25 0,11 0 12 16,7-3-19-1,-3-1 4-15,-5 1-6 0,-10 3 0 16,-15 0-17-16,-16 0 9 15,-15 0-40-15,-16 0-44 16,-13 0-94-16,-4 3-15 16,-6 1-121-16</inkml:trace>
  <inkml:trace contextRef="#ctx0" brushRef="#br0" timeOffset="200338.0945">3336 13514 658 0,'0'0'262'0,"0"0"-185"16,0 0-5-16,0 0-52 15,0 0 49-15,0 0 5 16,0 0-53-16,0 0-3 16,-22-48-18-16,16 48 4 15,-2 0 2-15,-8 9-6 16,-9 9 0-16,-2 4 16 15,0 5-15-15,0 2 13 16,5-2-14-16,1 4 4 16,6 0-6-16,3 2 2 15,6 1 0-15,3 0-1 0,3-2 4 16,0-3-6 0,0-5 0-16,8-4 3 0,8-6 1 15,2 0-1-15,6-4 0 16,3-5-2-16,1-2 6 15,3-3 4-15,4 0-8 16,-1 0-16-16,-1 0 7 16,1-4-133-16,-10 0-142 15,-2-4-363-15</inkml:trace>
  <inkml:trace contextRef="#ctx0" brushRef="#br0" timeOffset="200976.5589">4036 13384 788 0,'0'0'12'0,"0"0"76"0,0 0-68 16,0 0 76-16,0 0-7 16,0 0-55-16,-87 20-15 15,67 4-12-15,-3 6-6 16,-2 5 44-16,1 3-40 16,0 2 8-16,6 6 2 15,2-1-11-15,10-1 11 16,6 0-15-16,0-8 3 15,9-2-17-15,10-10 17 16,8-7-3-16,4-7 0 16,2-6 0-16,6-4-16 0,0 0-63 15,-5 0-161-15,-13-9-193 16</inkml:trace>
  <inkml:trace contextRef="#ctx0" brushRef="#br0" timeOffset="201747.0085">4367 13462 769 0,'0'0'90'15,"0"0"1"-15,0 0 24 16,0 0-5-16,0 0-47 16,0 0-18-16,-33-3-45 15,33 3 0-15,6 0-6 16,18 0 6-16,9-3 0 0,6-3 7 15,4 3-3-15,-9-2 3 16,2 3-7-16,-8 2 0 16,-4 0-4-16,-7 0 4 15,-4 0 0-15,-6 5 1 16,-1 3 4-16,-1 1-5 16,-2 6 0-16,-3 2 0 15,0 1 7-15,0 4-1 16,0-2-6-16,0 1 15 15,0 0-12-15,-3-2 2 16,-5 3-5-16,2-4 0 16,-1-2 13-16,0 0-11 0,2-7-2 15,-1 1 0 1,3-2-7-16,3-1-29 0,0-7-131 16,0 0-254-16</inkml:trace>
  <inkml:trace contextRef="#ctx0" brushRef="#br0" timeOffset="202040.1926">4837 13665 806 0,'0'0'64'0,"0"0"-61"15,0 0 1-15,0 0 21 16,0 0 69-16,0 0-51 16,7 31 37-16,-7-14 1 15,0 5-34-15,-4 2-7 16,-7-4-30-16,-1 3-10 16,1-3 19-16,-3-3-19 15,8 2-2-15,0-5-9 16,5-3-111-16,1-5-176 15,0-6-544-15</inkml:trace>
  <inkml:trace contextRef="#ctx0" brushRef="#br0" timeOffset="206238.9943">4527 13370 588 0,'0'0'111'0,"0"0"-33"15,0 0 44-15,0 0-29 0,0 0 6 16,0 0-6-16,0 0-72 15,-11-23 9-15,-1 20-3 16,-1 2-17-16,-5 1 2 16,0 0-12-16,-9 0 0 15,2 0 11-15,-8 4-11 16,3 7 0-16,-3 3-1 16,2 3 16-16,10-2-15 15,3 2 0-15,6 0 0 16,5 0-11-16,2 3 11 15,5 1 0-15,0 0-6 16,0-1 14-16,14 1-14 16,2-4 6-16,2-4 0 15,0-4 6-15,9-1-6 0,-2-4 0 16,3-4 1-16,2 0 12 16,-4 0-12-16,-1-8-1 15,-4-3 0-15,0-3 8 16,-3-4 0-16,-2-6-8 15,2-1 0-15,-2 0 8 16,-2 0-10-16,-2 5 2 16,-3 3 0-16,-3 4 0 15,-2 5 0-15,-1 3 0 16,0 3-7-16,-3 2 16 16,0 0-13-16,0 0 4 15,0 0-4-15,0 0-12 16,0 0 16-16,0 0-10 0,0 5 7 15,0 9 1-15,0 3 2 16,0 6 0-16,0 3 2 16,0 0 8-16,0 3-10 15,0 1 0-15,0 1 8 16,0 3 1-16,0-1-3 16,0 2-6-16,-3 1 0 15,-1 0-1-15,1-5 1 16,3-6 0-16,0-6-1 15,0-5 12-15,0-4-13 16,0-3 2-16,0-2 0 16,0-2-7-16,0-3 7 0,0 0-6 15,7 0-10 1,8 0-70-16,4 0-75 0,-2-12-225 16</inkml:trace>
  <inkml:trace contextRef="#ctx0" brushRef="#br0" timeOffset="207123.9259">5223 13349 295 0,'0'0'178'0,"0"0"-144"15,0 0 29-15,0 0 73 16,0 0-30-16,0 0-3 16,-15-35-50-16,15 35 25 15,0 0-3-15,0-2-42 16,0 1 9-16,9 1-42 0,5 0 4 15,5 0 6-15,0 0-10 16,1 0 0-16,-1 11-3 16,-1 1 8-16,-5 6 2 15,-2-1-7-15,-6 3 1 16,-4-1 3-16,-1 3-4 16,0-2 0-16,-9 2 14 15,-2-3-13-15,-2-2 11 16,3 0-12-16,-1-8 0 15,1 1 3-15,5-5-3 16,2-3 0-16,2-2-1 16,1 3 4-16,0-3 8 0,0 0-11 15,0 0 2 1,0 0 4-16,0 0-6 0,0 0 0 16,0 2-2-16,0 4 0 15,9 3-6-15,9 4 8 16,-3 0 0-16,1 2 17 15,5-3-11-15,-3 1-6 16,-2 1 9-16,1-2-3 16,-4 1 3-16,-4-5-9 15,0 1 1-15,1-5-22 16,-2 0 15-16,1-4-90 16,1 0-149-16,-4-8-374 15</inkml:trace>
  <inkml:trace contextRef="#ctx0" brushRef="#br0" timeOffset="207537.0009">5554 13176 817 0,'0'0'37'0,"0"0"11"16,0 0-31-16,0 0 68 16,0 0-17-16,0 0-68 15,32-5 2-15,-10 21 40 16,-1 5-21-16,3 3 8 15,-2 4 5-15,-3 3-19 16,-5 3 20-16,2 4-35 16,-5 5 3-16,-7 3 35 15,-4 2-36-15,0-2-2 16,-1 1 7-16,-17-2 2 16,-3-1-2-16,-6 0-7 0,5-5 0 15,-2-6-14 1,10-9-32-16,8-9-167 0,6-15-304 15</inkml:trace>
  <inkml:trace contextRef="#ctx0" brushRef="#br0" timeOffset="207972.8209">6463 13375 946 0,'0'0'86'0,"0"0"-73"16,0 0 78-16,0 0 12 16,0 0-73-16,0 0 1 15,15 0-30-15,4 0-1 0,2-3 3 16,0 3 3-16,3-2-4 15,-1 2-2-15,0 0 0 16,-5 0-16-16,-2 0-41 16,-2 2-59-16,-4 9-92 15,-7 2-35-15,-3-1-279 16</inkml:trace>
  <inkml:trace contextRef="#ctx0" brushRef="#br0" timeOffset="208174.7913">6569 13593 453 0,'0'0'105'16,"0"0"-7"-16,0 0 54 15,0 0-64-15,0 0 5 0,0 0-27 16,19 22 16-16,5-22 1 16,1 0-75-16,2 0 0 15,0 0-2-15,1-3-1 16,4 0-10-16,-4-2-10 15,-1 4-165-15,-8-2-196 16</inkml:trace>
  <inkml:trace contextRef="#ctx0" brushRef="#br0" timeOffset="210429.8972">4351 14255 491 0,'0'0'95'0,"0"0"-17"0,0 0 11 15,0 0 21 1,0 0-62-16,0 0-26 0,0 0 22 16,-2 0-39-16,2 0 14 15,0 0 12-15,0 0-30 16,0 0 21-16,0 0-22 15,0 0 0-15,0 0-2 16,0 3 3-16,0-1-1 16,2 3 8-16,9-1 3 15,3 2 21-15,1-2-26 16,0 0-1-16,4 0 16 16,2-1-18-16,0-1 15 15,1 0-10-15,-1-2-1 16,-1 0 16-16,0 0-23 0,-3 0 0 15,2 0 15-15,-1 0-10 16,-4-3-5-16,-1 2 0 16,-4-2 12-16,-3 3-14 15,0-1 2-15,-3 1 0 16,0 0-2-16,3 0 2 16,-3 0 0-16,-2-2-3 15,1 2-3-15,1 0 3 16,0-2-38-16,4-3-49 15,2 0-38-15,-3-5-109 16,0 0-306-16</inkml:trace>
  <inkml:trace contextRef="#ctx0" brushRef="#br0" timeOffset="212618.7408">5113 14239 540 0,'0'0'97'0,"0"0"-69"16,0 0 62-16,0 0 27 0,0 0-29 16,0 0 4-16,0 0-51 15,-12 0-28-15,12 0 34 16,0 0-38-16,0 0 15 15,0 0-12-15,0 0-6 16,0 0 2-16,0 0-8 16,0 0 1-16,9 0 6 15,6 0-1-15,0 0-1 16,-1 0 0-16,0 0 7 16,2-1-1-16,1-1-11 15,5 1 0-15,0 0-2 16,-3-1 5-16,0 2-3 0,-7-1 0 15,3-1 2-15,-5 2 0 16,0-3-2-16,-1 1 0 16,-1-1-3-16,1 0 3 15,-2 0-23-15,-1 0-42 16,0 0-111-16,-3-4-37 16,0 0-440-16</inkml:trace>
  <inkml:trace contextRef="#ctx0" brushRef="#br0" timeOffset="214016.6803">7677 13657 458 0,'0'0'83'0,"0"0"5"16,0 0 9-16,0 0 12 15,0 0-35-15,0 0 41 16,-21 57-52-16,21-55 2 16,0-2 4-16,0 0-37 15,0 0 27-15,0-3-27 0,0-14-14 16,15-4-2-16,3-8-10 15,4-2-6-15,0 0 0 16,-2-2 2-16,-2 2 7 16,-5 5-9-16,-1 8 0 15,-9 9-3-15,2 6 3 16,-4 3-9-16,-1 0 5 16,2 5-6-16,1 7 4 15,0 3 6-15,4-2 0 16,-1 0-1-16,0-4 1 15,0-3 0-15,0-4-6 16,7-2 17-16,-1 0-11 16,3-2 0-16,2-10 0 15,2-8 3-15,3-1-3 0,-4-1 0 16,0 2-2-16,-1 1 12 16,-6 4-10-16,-2 4 0 15,-1 3 0-15,-5 6-4 16,1 1 4-16,-4 1-8 15,0 0 8-15,3 3-7 16,-3 12 5-16,2 6 2 16,-1 4 0-16,-1 0-1 15,0-3 1-15,0 1 0 16,0-2-3-16,0-6 9 16,0 0-12-16,0-2-3 15,5-4-127-15,15-7-209 16</inkml:trace>
  <inkml:trace contextRef="#ctx0" brushRef="#br0" timeOffset="214526.7507">8235 13609 758 0,'0'0'25'0,"0"0"-10"16,0 0 5-16,0 0 27 16,0 0 6-16,0 0-42 15,-32 64 10-15,32-50 18 0,0-5-18 16,2-1 12-16,8-3-30 16,-1-5-3-16,3 0 33 15,3 0-33-15,3-5 10 16,1-8 3-16,-1-3-4 15,-3 0-11-15,-4 0 2 16,-4-1-3-16,-6 3-8 16,-1-1-2-16,0 2-1 15,-3 2 13-15,-7 6 1 16,0 1-7-16,-1 2 7 16,-1 2 0-16,2 0 10 15,1 0-8-15,0 0 13 16,3 2 14-16,6-1-26 0,0 0 10 15,0 1-13-15,0 1-6 16,8-1-6-16,11 0 12 16,6-2 0-16,2 0 16 15,3 0-12-15,-2-7 4 16,-2-2-8-16,-4-1-27 16,-3 0 23-16,-7 0-68 15,-3-1-62-15,-3-4-19 16,2-4-391-16</inkml:trace>
  <inkml:trace contextRef="#ctx0" brushRef="#br0" timeOffset="214838.6205">8718 13414 802 0,'0'0'97'16,"0"0"-85"-16,0 0 56 16,0 0 44-16,0 0-42 15,0 0-37-15,-88 36-25 16,71-16-7-16,0-1 48 16,3 0-46-16,4-1 8 15,5 0-8-15,5-4 10 16,0-1-21-16,0-1 8 0,15-2 0 15,6-3 1-15,9-3-1 16,7-3 0-16,8-1-1 16,4 0-86-16,2-8-164 15,-5-9-463-15</inkml:trace>
  <inkml:trace contextRef="#ctx0" brushRef="#br0" timeOffset="216346.8686">10165 12547 653 0,'0'0'73'0,"0"0"1"16,0 0-15 0,0 0 53-16,0 0-4 0,0 0-5 15,-12-79-71-15,0 76-10 16,-12 3 4-16,-9 0-11 15,-12 0-19-15,-10 12 4 16,-6 5 0-16,-2 3 4 16,4 3-4-16,11 6 0 15,12 1-2-15,14-1 12 16,11 0-16-16,10 1 6 16,1-2 0-16,1 1 4 15,20-1-4-15,6-1 0 0,4 1-6 16,2 2 14-16,0 0-5 15,1 8-3 1,-4-2 0-16,-6 6 6 16,-3 1-3-16,-5 3-3 0,-5 3 17 15,-11 2-12-15,0 1 16 16,0 2-21-16,-14 1 1 16,-8 0 10-16,-8-1-10 15,-4-5-1-15,-8-3 4 16,-4-2 3-16,1-2 0 15,-1-5-7-15,7-3 0 16,11-10 4-16,12-9-4 16,8-6-1-16,8-7-4 0,0-2-32 15,11 0 23 1,14 0 0-16,9-4-15 0,8-6 14 16,-2 0-46-16,-7 6 19 15,-5 4 42-15,-10 0-1 16,-6 7-8-16,-9 15-2 15,-3 9 10-15,-4 9 1 16,-20 3 29-16,-6 8 10 16,-6 4 11-16,0 5-29 15,0 5 12-15,5-2-26 16,10-1-6-16,9-5 26 16,12-8-27-16,2-4 0 15,26-6 1-15,14-3 11 16,16-5-4-16,12-4-8 0,11-6 4 15,4-1 3 1,-3-4-1-16,-2 0-6 0,-6-1 0 16,-5-3-27-16,-9 1-38 15,-6-6-105-15,-12-7-211 16</inkml:trace>
  <inkml:trace contextRef="#ctx0" brushRef="#br0" timeOffset="218605.3498">11655 12288 383 0,'0'0'105'0,"0"0"13"16,0 0 17-16,0 0-51 16,0 0 7-16,0 0-12 0,6-45 40 15,-6 39-62 1,0 2-6-16,0-1 9 0,0 3-24 16,0-1 7-16,0 3-31 15,0 0-10-15,-5 0 14 16,-11 0-16-16,-8 7 0 15,-9 10 6-15,2 7-3 16,-5 1 2-16,5 1-5 16,4 2 0-16,6-6-3 15,6-2 3-15,8-1 0 16,4-2-2-16,3-2 12 16,0 0-9-16,6-1-1 15,13 1 0-15,6-2 3 16,5-1 0-16,6-3-3 0,-2 0 8 15,-1-1-4-15,-3-1-1 16,-5-2-3-16,-4-2 0 16,0 0-19-16,-3 0-24 15,0 2-36-15,0-5-78 16,-3 0-217-16</inkml:trace>
  <inkml:trace contextRef="#ctx0" brushRef="#br0" timeOffset="219160.5006">12348 12138 120 0,'0'0'562'0,"0"0"-466"15,0 0-36-15,0 0 80 16,0 0-5-16,0 0-62 16,-33-45-7-16,17 45-64 15,-3 0 9-15,-5 4 18 16,-3 11-20-16,6 4 21 15,2 4-26-15,4 3 1 16,4 4 14-16,7 1-17 16,4 4-2-16,0-3 7 15,0-1-6-15,15-4 7 0,3-2-8 16,3-4 0-16,6-3-4 16,2-4 9-16,4 0-7 15,3-7 2-15,3 0-68 16,-4-7-67-16,-3 0-247 15</inkml:trace>
  <inkml:trace contextRef="#ctx0" brushRef="#br0" timeOffset="219812.2208">12911 12130 725 0,'0'0'80'0,"0"0"79"15,0 0-49-15,0 0 4 16,0 0-40-16,0 0-44 15,-81-43 32-15,63 43-49 16,2 0 4-16,-2 0 6 16,2 0-21-16,4 7 11 15,1 4-13-15,5 2 2 0,3 3-4 16,3 1 2-16,0 3 0 16,0-1 0-16,12 1 11 15,5-3-11-15,2-3 0 16,3-4 0-16,1-3 1 15,-1-4 2-15,-1-3-3 16,-4 0 0-16,-3 0 2 16,1-14-9-16,-3-3 0 15,-1-2 1-15,-2-2-13 16,-4 2 2-16,0-1 16 16,-2 6-7-16,-2 3 16 15,1 7-11-15,-2 4 3 16,1 0 0-16,-1 0-19 15,2 0 19-15,1 10-6 0,0 8 0 16,2 0 12-16,0 1-7 16,0 4 1-16,-2 2 0 15,0 0 19-15,-3 1-18 16,0-2-1-16,0 1 18 16,0-5-14-16,-2-2 4 15,-4 0-8-15,-1-6 0 16,4-1-5-16,0-4 5 15,3-3-25-15,0-4-51 16,0 0-159-16,15 0-219 0</inkml:trace>
  <inkml:trace contextRef="#ctx0" brushRef="#br0" timeOffset="220067.7544">13208 12353 860 0,'0'0'137'16,"0"0"-120"-16,0 0 39 15,0 0 39-15,0 0-6 16,0 0-27-16,0 63-41 16,-8-43 14-16,-1 2-35 15,-3-3 17-15,2 1-13 16,4-2-4-16,0-3 0 0,6-2-7 15,0-3-16-15,7-6-73 16,13-4-158-16,2 0-415 16</inkml:trace>
  <inkml:trace contextRef="#ctx0" brushRef="#br0" timeOffset="220644.5989">13575 12065 609 0,'0'0'144'15,"0"0"-75"-15,0 0 14 16,0 0 64-16,0 0-54 15,0 0-44-15,28-30-21 0,-12 27-23 16,1 2 48-16,0 1-51 16,-1 0 7-16,1 0 2 15,-3 6-11-15,-1 5 4 16,-2 5-4-16,-7 0 0 16,-2 4 5-16,-2 1-5 15,0 1 0-15,-9-3-1 16,-5-1 7-16,5-2-7 15,0-5 1-15,5-4 0 16,1-3 0-16,1-1 0 0,2-3 0 16,0 0 0-16,0 0 3 15,0 0-2-15,0 0-1 16,0 0 0-16,0 0-12 16,0 0 12-16,0 0-46 15,8-7-90-15,-1-3-287 16</inkml:trace>
  <inkml:trace contextRef="#ctx0" brushRef="#br0" timeOffset="221342.1528">13712 12066 697 0,'0'0'122'16,"0"0"-41"-16,0 0 74 15,0 0-11-15,0 0-79 16,0 0 11-16,-8-41-48 16,8 41-6-16,-1 0 3 15,1 0-25-15,-2 0 3 16,-1 3-3-16,0 11 3 15,-1 8 8-15,-1 1-9 0,1 2-2 16,-1 3 18 0,0 0-17-16,0 1 13 15,-1 0-14-15,1-1 1 0,1-2 12 16,1-1-13-16,1-8 0 16,1-2-1-16,1-8 10 15,0-4-10-15,0-2 1 16,0-1 0-16,0 0 5 15,0 0 1-15,0-7-6 16,0-8 5-16,0-8 2 16,0-2-14-16,0-3 0 15,0-4 5-15,0 1-22 16,1-2 11-16,-1 0 4 16,2 4 2-16,-2 2 14 15,0 3-12-15,0 5 5 0,0 5 0 16,0 6 0-1,0 4 0-15,0 4 0 0,0 0-5 16,0 0 4-16,0 0 0 16,0 2-10-16,0 15 11 15,3 9-9-15,0 4 9 16,0 0 0-16,0 3 7 16,-3 0-1-16,0-2 2 15,0-1-8-15,0-1 2 16,0-6 9-16,0-3-11 15,0-4 0-15,0-5 1 16,0-2 5-16,3-4-12 0,5-2 0 16,5-3-58-16,2 0-35 15,6-3-279-15</inkml:trace>
  <inkml:trace contextRef="#ctx0" brushRef="#br0" timeOffset="221936.763">14107 11942 593 0,'0'0'165'0,"0"0"-83"16,0 0 2-16,0 0 10 16,0 0 3-16,0 0-77 0,10 0-9 15,-5 5 13-15,5 5-21 16,-1 3 15-16,-3 7-12 16,0 4 3-16,3 4 49 15,-5 6-44-15,1 2 5 16,-2 0 5-16,-3 3-11 15,0 1 18-15,0-1-31 16,0 0 3-16,0 0 16 16,-8 0-19-16,-8-1 0 15,-6 1 3-15,-2 1 6 16,-3 2-9-16,-1-3 0 16,-1-2 0-16,1-6 0 15,1-6 0-15,4-3 0 16,0-4-2-16,2-3 2 15,0-1-29-15,-1-2-65 0,-4-4-130 16,1-3-298 0</inkml:trace>
  <inkml:trace contextRef="#ctx0" brushRef="#br0" timeOffset="244413.9025">17885 11996 132 0,'0'0'402'16,"0"0"-309"-16,0 0 4 15,0 0-16-15,0 0 3 16,0 0 8-16,0 0-30 16,0 1 8-16,0-1-12 0,0 0-37 15,0 0 34 1,0 0-31-16,0-3-10 0,2-4 12 15,8-1-21-15,2-2 4 16,6-2-9-16,1 2 0 16,2 3 0-16,1 2 0 15,-2 3 0-15,-2 2-3 16,-3 0 4-16,-2 0-2 16,-4 9 1-16,-3 4-1 15,-4 2-7-15,-2 5 8 16,0 1-4-16,-14 3-4 15,-7 0 8-15,-2 0 0 16,-3-2 0-16,4-1-10 16,2-4-2-16,8-3 2 15,2-6-30-15,7-3 15 0,3-3-41 16,0-2 18-16,0 0 30 16,0 0-7-16,0 0 16 15,9-1-25-15,0-3 23 16,3-3 4-16,3 4 11 15,-3 0-8-15,2 3 4 16,0 0 0-16,-1 0 9 16,-1 0-7-16,0 3 13 15,2 5 43-15,-2 2-26 16,2 0 18-16,2-2-22 16,0 0-25-16,0-3 25 15,5 0-28-15,1 0 0 0,1-3-5 16,7-2-85-1,-2 0-248-15</inkml:trace>
  <inkml:trace contextRef="#ctx0" brushRef="#br0" timeOffset="244890.4819">18546 12087 252 0,'0'0'551'16,"0"0"-510"-16,0 0 17 0,0 0 33 15,0 0 23 1,0 0-50-16,-36 0-50 0,26 9 25 16,1 0-27-16,-2 4 9 15,4 0 7-15,1 2-11 16,5-1-14-16,1-1-3 15,0 1 16-15,0-3-20 16,0 1 4-16,14-1 0 16,6-4 9-16,2-2-2 15,6-3-5-15,1-2-2 16,-1 0 3-16,-3-5-8 16,-2-4 5-16,-5-5 0 15,-4-2-3-15,-4 0 10 16,-6-1-7-16,-4-3 0 0,0 0 0 15,-3-1-10-15,-9 2 10 16,-4 0 0-16,1 2-6 16,-3 6 10-16,2 2-4 15,1 2 0-15,0 6 0 16,0 1-20-16,-1 0 15 16,-3 4-35-16,-3 13-6 15,-3 4-85-15,1 2-139 16</inkml:trace>
  <inkml:trace contextRef="#ctx0" brushRef="#br0" timeOffset="251031.3409">17638 13782 569 0,'0'0'105'15,"0"0"24"-15,0 0-42 16,0 0-7-16,0 0 48 16,0 0-46-16,0 0-45 15,6-69 31-15,-6 67-50 16,0 2 4-16,0 0-10 16,0 0-9-16,0 5-6 0,0 12-2 15,0 9 5-15,-6 4 17 16,-2 3-15-16,-2 1-2 15,1 4 24-15,-2-1-22 16,1 3 18-16,1-2-20 16,0-2 11-16,3-5 2 15,0-4-13-15,5-10 0 16,1-3 3-16,0-6 3 16,0-4-12-16,7-4 6 15,14 0-42-15,7-6-17 16,4-16-208-16,-3-6-433 15</inkml:trace>
  <inkml:trace contextRef="#ctx0" brushRef="#br0" timeOffset="251519.8136">18054 13808 701 0,'0'0'117'16,"0"0"-79"-16,0 0 41 16,0 0 104-16,0 0-109 15,0 0-41-15,7-12-16 16,-7 12-16-16,-4 3 12 0,-10 13 17 16,-1 2-21-1,-1 5 47-15,-1 4-56 0,0 1 5 16,3 0 17-16,1-2-20 15,5 3 7-15,5-4-9 16,3-1 0-16,0-3 3 16,0-4-3-16,9-5 0 15,11-2 7-15,0-6-6 16,0-4-1-16,1 0-3 16,-5 0-1-16,1-9-13 15,-5-3 8-15,-4-4 8 16,-5-3-6-16,-3 1 5 15,0 1 0-15,0 1-10 16,-14 0 12-16,-1 7-17 16,-2 2 7-16,2 4 7 15,-1 3-7-15,2 0 17 0,3 0-14 16,2 0-2-16,4 6-47 16,4 4 8-16,1 1-82 15,0-2-69-15,0-1-260 16</inkml:trace>
  <inkml:trace contextRef="#ctx0" brushRef="#br0" timeOffset="252186.4947">18977 13740 696 0,'0'0'146'16,"0"0"-80"-16,0 0 77 15,0 0-43-15,0 0-45 16,0 0-29-16,0 0-24 16,-17 24 18-16,6 3 24 15,-3 4-31-15,-2 1 38 16,1-1-50-16,-1-2 3 16,2-2 6-16,2-6-5 15,3-1-3-15,3-2-2 16,3-4-19-16,2-3 13 15,-1-3-72-15,-2-2-74 16,-5-6-139-16,-3 0-435 16</inkml:trace>
  <inkml:trace contextRef="#ctx0" brushRef="#br0" timeOffset="252403.2046">18743 13958 427 0,'0'0'400'15,"0"0"-263"-15,0 0-42 16,0 0-5-16,0 0-25 16,0 0-43-16,3-3-15 15,10 3 9-15,9 0-11 16,7 0-5-16,2 0 11 16,6 0-8-16,4 0-1 0,2 0-2 15,-1 0-64-15,-6 0-108 16,-6 0-304-16</inkml:trace>
  <inkml:trace contextRef="#ctx0" brushRef="#br0" timeOffset="253122.688">19392 13955 740 0,'0'0'172'0,"0"0"-66"16,0 0-11-16,0 0-16 15,0 0-39-15,0 0-9 16,-45 15-20-16,36-1-4 16,1 2 27-16,2 2-34 15,1 0 0-15,3 0 17 16,2-1-17-16,0-2 4 0,0-1-4 16,9-5 0-1,6 0-1-15,6-5 1 0,6-3 0 16,2-1 7-16,1 0-2 15,-3-1-10-15,-7-11-9 16,-6-2-8-16,-6-3 14 16,-7-3-18-16,-1 1 0 15,0-2 19-15,-12-3-8 16,-5-1 13-16,-1-1 1 16,3-2 1-16,3 1 3 15,1 1-3-15,7-1 0 16,-1 1 26-16,4 4-23 15,1-1 9-15,0 4-12 0,0 2 0 16,0 2-3 0,0 2 3-16,0 2 0 0,6 1-3 15,3 2 9-15,4 1-10 16,2 2 4-16,3 3 0 16,-3 1-4-16,0 1 4 15,-3 0-2-15,-2 0-5 16,-4 1 10-16,2 12-8 15,-5 5 5-15,-2 3 0 16,-1 2-2-16,0 3 3 16,-4-2-1-16,-11-2 6 15,-6 2-3-15,-3-3 4 16,-4-2-7-16,1-3-22 16,3-1 2-16,5-6-302 0</inkml:trace>
  <inkml:trace contextRef="#ctx0" brushRef="#br0" timeOffset="254495.3188">21068 11794 703 0,'0'0'95'0,"0"0"-90"15,0 0 60-15,84-23 9 16,-68 20-20-16,-1 3-10 16,-3 0-43-16,1 6 11 0,-4 10-8 15,-1 4-3-15,-4 1-1 16,-4 3 18-16,0 2-16 15,-12-2 8-15,-10-3-10 16,-2-3 0-16,2-3 16 16,4-7-16-16,7-2 0 15,5-4 10-15,6-2-10 16,0 0 7-16,0 0-7 16,0 0 12-16,0 0-11 15,5-2-1-15,1 2-4 16,0 0 0-16,1 0 4 0,4 3 0 15,-1 8 4 1,2 3-2-16,1 2 46 0,0-2-29 16,3 0-9-16,0-3 8 15,5-1-17-15,3-3 2 16,1-1-3-16,7-6-132 16,0 0-139-16</inkml:trace>
  <inkml:trace contextRef="#ctx0" brushRef="#br0" timeOffset="254901.0976">21608 11953 733 0,'0'0'137'0,"0"0"-79"0,0 0 44 15,0 0 20-15,0 0-61 16,0 0-21-16,-66 40-16 15,63-26-24-15,3-2 20 16,0 3-20-16,0-1 0 16,8 0 4-16,9-1 2 15,5-1-6-15,3-3 0 16,5-1 5-16,1-5-7 16,-2-1 2-16,-4-2-16 15,-7 0 12-15,-5-5-14 16,-7-9 17-16,-6-4-6 15,0-3 6-15,-3-1-8 16,-14 0 9-16,-2-1 0 0,-1 3 3 16,0 3 2-1,7 3 8-15,4 4-6 0,2 6 3 16,4 4-10-16,-2 0 0 16,0 3-34-16,-1 18 10 15,0 8-74-15,-4 2-118 16,-2 3-135-16</inkml:trace>
  <inkml:trace contextRef="#ctx0" brushRef="#br0" timeOffset="256095.5624">21158 13484 186 0,'0'0'444'16,"0"0"-343"-16,0 0-87 0,0 0 104 15,0 0-25-15,0 0-9 16,0 0-8-16,53-42-49 15,-41 42-4-15,3 0-17 16,0 0 0-16,1 10 28 16,0 0-30-16,-3 5-4 15,-4 1 27-15,-3-1-26 16,-6 2 7-16,0 0-8 16,-5 0-1-16,-15 2 1 15,-3-1 0-15,-1-5 4 16,3-1-4-16,6-4 0 15,4-6-3-15,4 0-5 16,7-2 1-16,0 0-4 16,0-4 11-16,0-7-46 0,11 2 41 15,4 4-15-15,0 2 10 16,0 3 8-16,-3 0 2 16,-1 4-12-16,-2 11 13 15,1 0-1-15,-1 3 40 16,1-4-13-16,-3-1 12 15,2-2-23-15,2 2-7 16,-1-6 10-16,2 0-19 16,4-1-9-16,5-1-1 15,0-5-137-15,3 0-248 16</inkml:trace>
  <inkml:trace contextRef="#ctx0" brushRef="#br0" timeOffset="256573.6021">21693 13522 844 0,'0'0'181'16,"0"0"-128"-16,0 0-15 15,0 0 43-15,0 0-59 16,0 0-9-16,0 29 11 15,0-9-21-15,0 4 34 16,0-5-36-16,0 1 0 0,0-6 15 16,6-3-14-1,3-3 2-15,4-5-4 0,2-3 0 16,6 0 14-16,0-2-14 16,3-11 0-16,-2-4 2 15,-2-3 2-15,-5 0-1 16,-2 0-3-16,-7 0 1 15,0 3 2-15,-3 2-3 16,-1 7 0-16,-2 4 16 16,0 2-7-16,0 2 9 15,0 0-18-15,0 0-1 16,0 16-11-16,0 7 12 0,0 5 0 16,-3 2 7-1,1 1-1-15,1-1-6 0,-1-6 0 16,0-2 4-16,1-1-6 15,1-4 2-15,0-2-16 16,0-1-5-16,0-1-86 16,-3-7-205-16</inkml:trace>
  <inkml:trace contextRef="#ctx0" brushRef="#br0" timeOffset="258522.9126">21820 14197 378 0,'0'0'62'0,"0"0"-8"15,0 0 62-15,0 0 3 16,0 0 9-16,0 0-29 15,-81-15-5-15,80 13 26 16,1 2-49-16,0 0-28 16,0 0-15-16,0-1-25 15,0-1 15-15,9 0-18 16,15-3 0-16,9 1 9 16,5 1-9-16,4 0 0 0,2-1 0 15,-5-1 5 1,-3 3-9-16,-4-2 4 0,-10-1 0 15,-5 2 5-15,-11 0-5 16,-5 1 0-16,-1 2-4 16,0 0 14-16,0 0-22 15,0 0 12-15,0 0-11 16,0 0-3-16,0 0-42 16,0 0-17-16,0 0-118 15,0 0-27-15,13 0 41 16,-1 0-287-16</inkml:trace>
  <inkml:trace contextRef="#ctx0" brushRef="#br0" timeOffset="313016.5409">10824 13936 342 0,'0'0'380'0,"0"0"-289"0,0 0-29 15,0 0 12-15,0 0 58 16,0 0-55-16,0 0-43 16,-13-34 15-16,7 29-36 15,-2 2 20-15,1 1-33 16,-2 1 3-16,-2 1 17 16,-3 0-20-16,-2 0 0 15,-1 0 0-15,0 3 9 16,1 5-11-16,4 1 2 15,-1 1 0-15,2 2-1 16,0 2 1-16,0 1 0 16,2 4-4-16,1 1 12 0,1 0-9 15,1-1 1 1,3 0 0-16,0 3 0 0,1 0 0 16,2-2 0-16,0 2-5 15,0-2 8-15,5-1-5 16,2-2 2-16,2 0 0 15,3-1 1-15,-3-2-1 16,4-2 0-16,-2 0-3 16,7-2 9-16,-3-3-9 15,1 0 3-15,2-2 0 16,3-2-5-16,3 0 5 16,1-2-23-16,2-1-20 15,-3 0-109-15,-2 0-157 16</inkml:trace>
  <inkml:trace contextRef="#ctx0" brushRef="#br0" timeOffset="314328.6385">11256 13802 408 0,'0'0'241'0,"0"0"-141"16,0 0-31-16,0 0 53 15,0 0 18-15,0 0-81 16,-6-34 15-16,1 32-63 16,0 2-1-16,-2 0 25 15,-2 0-33-15,-6 5 14 16,3 7-16-16,-4 5 0 16,-1 3 27-16,4 1-26 15,-1 4-1-15,4 1 20 0,-1 4-19 16,4-2 16-1,2 3-17-15,4 3 0 0,1 2 9 16,0 3-9-16,0-2 0 16,1 2 8-16,10-3-5 15,1 0 4-15,0-6-7 16,1-1 0-16,2-4-3 16,6-2 3-16,-3-4 0 15,1-3 0-15,-1-2 7 16,0-3-11-16,3 0 4 15,-3-5 0-15,4-1-20 16,2-4-21-16,1-1-39 16,-2 0-66-16,2-8-218 0</inkml:trace>
  <inkml:trace contextRef="#ctx0" brushRef="#br0" timeOffset="315415.2889">11595 13880 677 0,'0'0'115'0,"0"0"-29"16,0 0-23-16,0 0 53 16,0 0-41-16,0 0-20 15,-40-43-27-15,27 40-28 16,0 3 43-16,-3 0-42 15,3 0-1-15,-1 0 23 0,1 7-19 16,2 3 7-16,0 5-11 16,3 2 0-16,2 0 10 15,4 0-10-15,1 0 0 16,1-1-1-16,0-2 7 16,0-3-9-16,9-2 3 15,3 1 0-15,3-6 2 16,1-1-2-16,4-3 0 15,-3 0-2-15,0 0 7 16,-1-6-9-16,-4-5 4 16,-1-1 0-16,-1-2-3 0,-5-1 3 15,-1-1 0 1,-2 3 6-16,-2-1-5 0,0 5-1 16,0-2 0-16,0 5 1 15,0 1 0-15,0 2-1 16,0 3 0-16,0 0 12 15,0 0-10-15,0 0 7 16,0 0-9-16,0 0 0 16,0 0-21-16,0 0 21 15,0 10 0-15,0 3-5 16,0 4 14-16,0 3-9 16,0 1 0-16,0 2 4 0,0 2 23 15,0-1-25 1,0 2-2-16,0 0 30 0,0-1-30 15,0-1 17-15,0-5-17 16,0-1 6-16,0-2-1 16,1-4-5-16,-1-2 0 15,2-3 4-15,-1 0 1 16,-1-4-5-16,2 0 0 16,-2-2 0-16,1-1-22 15,1 0 6-15,3 0-47 16,4 0 11-16,2-4-127 15,1-10-194-15</inkml:trace>
  <inkml:trace contextRef="#ctx0" brushRef="#br0" timeOffset="318295.7306">11592 1627 204 0,'0'0'134'16,"0"0"-57"-16,0 0-26 15,0 0 17-15,0 0-25 16,0 0-3-16,0 0 7 15,0 0-33-15,0 0 3 16,0 0 4-16,2 0-13 16,-2 0 2-16,0 0-10 15,0 0 0-15,0 0-3 16,0 0 3-16,1 0 0 16,2 0-4-16,2 0 15 0,2 0-15 15,3 0 4-15,4 0 0 16,2-3-15-16,8-4-76 15,-3-6-77-15</inkml:trace>
  <inkml:trace contextRef="#ctx0" brushRef="#br0" timeOffset="320610.3395">11919 14200 502 0,'0'0'254'0,"0"0"-245"15,0 0 34-15,0 0 60 16,0 0 11-16,0 0-45 16,0 0-56-16,1 12-9 15,4-12 40-15,4 0-33 0,4 0 35 16,4 0-5-16,0 0-38 16,-3 0 18-16,4 2-21 15,-3-1 8-15,-2 0-1 16,1 2-6-16,-4-1-1 15,5 1 0-15,-6-2 9 16,6-1-8-16,-5 1-1 16,-1-1-10-16,0 0-2 15,-3 0-47-15,0 0-111 16,-4 0-106-16,-2-4-406 16</inkml:trace>
  <inkml:trace contextRef="#ctx0" brushRef="#br0" timeOffset="321497.0927">12199 13977 685 0,'0'0'68'16,"0"0"4"-16,0 0 69 0,0 0-33 15,0 0-50-15,0 0-26 16,-1-12-19-16,10 8 24 15,1 1-30-15,2 0 0 16,2 3 28-16,2-2-26 16,-1 2-6-16,7-2 10 15,0 2-8-15,1 0 1 16,-2 0-6-16,-2 0 0 16,-5 2-2-16,-3 5 2 15,-8 0-3-15,-1 3-1 16,-2 2 3-16,0 0-6 15,-12 5 7-15,-6-3 0 16,-3 0 8-16,3-1-8 16,2-1 0-16,2-2 0 15,4-1 1-15,4-3 5 0,2 1-6 16,1-5 0 0,1 1-3-16,2-1 3 0,0 0 0 15,0 1-3-15,0 0 12 16,8-1-7-16,4 3-2 15,1-1 2-15,2 1 3 16,1-2-5-16,-4 5 0 16,0-3-4-16,-6 2 15 15,0 2-18-15,-3 4 7 16,-3 0 0-16,0 0-8 16,0 3 8-16,0 1 0 15,-4-2-1-15,-5 2 10 0,-3-3-4 16,1 1-5-1,-1-3 0-15,-1-1 6 0,-1 0-6 16,1-2 0-16,3-4-4 16,2 2 14-16,5-4-20 15,-1-3 7-15,4 0-63 16,-3 0-18-16,3-7-205 16,0-5-546-16</inkml:trace>
  <inkml:trace contextRef="#ctx0" brushRef="#br0" timeOffset="322478.634">12594 13709 467 0,'0'0'42'0,"0"0"11"0,0 0 49 16,0 0-45-16,0 0 0 16,0 0 20-16,21 0-55 15,-21 0 25-15,3 2 23 16,-1 3-20-16,2 2 9 16,2-1-16-16,0 3-16 15,3 1 31-15,0 3-55 16,0 0 13-16,3 1 5 15,-3 3-17-15,2 0 9 16,-1 3-13-16,-1 2 0 16,-2 2 17-16,1 0-15 15,-1 2-2-15,-1-3 5 0,-1 0-1 16,-1-1-2-16,1-2-2 16,-2-3 0-16,1-1 5 15,0-2-5-15,-2-1 0 16,-1-3-1-16,-1-3 9 15,0-1-13-15,2-3 5 16,-2 0 0-16,0-1 5 16,0-2-5-16,1 0-20 15,2 0-15-15,0 0-92 16,-1-7-179-16</inkml:trace>
  <inkml:trace contextRef="#ctx0" brushRef="#br0" timeOffset="323228.7544">12729 13889 472 0,'0'0'242'0,"0"0"-241"16,0 0-1-16,0 0 105 16,0 0-19-16,0 0-2 0,33 86-16 15,-20-61-26 1,1 0 48-16,-1 1-72 0,-1 4 8 16,-2 2-7-16,-4 2-8 15,-3 3 18-15,-3 1-29 16,0 3 9-16,-10 1-4 15,-8 0-3-15,-6 0-2 16,-3-1 5-16,-3-3-5 16,-4-1-2-16,-2-5-55 15,-3-2-78-15,-2-8-117 16,0-7-515-16</inkml:trace>
  <inkml:trace contextRef="#ctx0" brushRef="#br0" timeOffset="324338.4207">11149 13488 123 0,'0'0'253'0,"0"0"-192"16,0 0-40-16,0 0 45 16,0 0 19-16,0 0-31 15,0 0 8-15,-22 49-11 16,13-40 9-16,0 4-12 16,1-1-35-16,-2 2 36 0,1 4-43 15,0 0 4 1,3 4 8-16,-1 0-15 0,2 2 6 15,-1 3 8-15,3 4-17 16,0 1 43-16,0-3-30 16,3 0-4-16,0 0 15 15,0-1-13-15,0-1 8 16,0-1-14-16,0 2-4 16,0-3 18-16,3 3-14 15,3 0-5-15,-1 3 5 16,1 2-2-16,-3 1 9 15,-2 0-12-15,2 0 4 16,0-1 5-16,-2-1-9 16,4-1 0-16,0 1 12 15,2-5-4-15,2 1-5 0,0-2-3 16,0-2 0 0,4 0 11-16,-1-1-11 0,3 0 0 15,2-3 2-15,-1 2 6 16,-3-2-11-16,4-3 3 15,-2 2 0-15,1-2-1 16,1-3 1-16,2-3-14 16,2-1-70-16,7-3-133 15,-2-7-193-15</inkml:trace>
  <inkml:trace contextRef="#ctx0" brushRef="#br0" timeOffset="325095.8884">13013 14266 583 0,'0'0'150'0,"0"0"-82"16,0 0 6-16,0 0 46 15,0 0 28-15,0 0-121 0,7-11-9 16,-7 11-3-16,0 3-14 16,0 9 37-16,0 4-2 15,0 0-17-15,0 4 39 16,-5-1-56-16,0 1 5 15,-3-2 8-15,0 0-8 16,-1 1-3-16,-1-4-4 16,-1 1-20-16,2-4 19 15,-2-5-140-15,0-7-275 16</inkml:trace>
  <inkml:trace contextRef="#ctx0" brushRef="#br0" timeOffset="325986.6356">13222 13938 625 0,'0'0'124'0,"0"0"-76"15,0 0 32-15,0 0 2 16,0 0-16-16,0 0-41 16,63-11 36-16,-48 11-46 15,3 0 11-15,-5 0 7 16,4 0-12-16,-4 0-7 15,-1 7-14-15,-3 3 0 16,-3 1 10-16,-1 2-10 16,-5 3 0-16,0 4-8 15,0 1 19-15,-5 0-11 0,-7 0 0 16,-3-1 0 0,2-2 4-16,1-1-4 0,0-5-1 15,3 0-1-15,2-4 4 16,1 0-4-16,3-4 2 15,3 1 0-15,0-3-10 16,0 0 10-16,0-1 0 16,0 0-3-16,0 1 9 15,0 2-12-15,0 1 6 16,0 2 0-16,0 0 0 16,3 3 0-16,7 2 0 15,0-1 19-15,2 2-17 0,3-3 29 16,-1 0-18-16,0-3-7 15,-1 1 20-15,0-2-24 16,-3-3-2-16,1 2 6 16,-5-2 2-16,4 1-14 15,-1-1 6-15,0-2-69 16,1-1-62-16,-2 0-266 16</inkml:trace>
  <inkml:trace contextRef="#ctx0" brushRef="#br0" timeOffset="327166.2903">13585 13748 388 0,'0'0'148'0,"0"0"-5"15,0 0-68-15,0 0 33 16,0 0-22-16,0 0-42 0,-3-8 3 15,3 8-10-15,0 0-34 16,0 0 32-16,0 0-33 16,0 0-1-16,0 0 33 15,0 0-27-15,0 0 7 16,0 0 2-16,0 0-12 16,9 0 21-16,-2 0-25 15,1 0 0-15,-2 1-2 16,-2 1-64-16,-4-2-182 15,0 0-418-15</inkml:trace>
  <inkml:trace contextRef="#ctx0" brushRef="#br0" timeOffset="328056.7412">13889 13927 721 0,'0'0'59'16,"0"0"8"-16,0 0 43 15,0 0 8-15,0 0-78 16,0 0-40-16,0-5 0 16,0 22 3-16,0 4-2 15,0 6 80-15,0 2-61 0,0 2-3 16,0 3 15-16,0-2-26 16,0 0 6-16,-3-6-12 15,2-2 11-15,1-7-7 16,0-3-4-16,-2-2-10 15,2-5-10-15,-4-6-161 16,-4-1-180-16</inkml:trace>
  <inkml:trace contextRef="#ctx0" brushRef="#br0" timeOffset="328349.2622">13704 14159 840 0,'0'0'88'0,"0"0"-41"16,0 0 113-16,0 0-68 15,0 0-69-15,0 0-1 16,-3-5-17-16,15 5-4 16,6 0 10-16,3 0-6 15,7 0 20-15,1 0-25 16,-1 0 1-16,-1 0 4 15,1 0 3-15,-1 0-8 16,0 0 0-16,0 0-3 0,0 0-12 16,-4 0-22-1,-2 0-66-15,-3 0-63 0,-5-3-128 16</inkml:trace>
  <inkml:trace contextRef="#ctx0" brushRef="#br0" timeOffset="332079.8799">14718 14204 494 0,'0'0'201'0,"0"0"-93"16,0 0-4-16,0 0-19 15,0 0 3-15,0 0-7 16,0-27-45-16,0 26 5 16,0 1-7-16,0 0-25 15,0 0 16-15,0 0-25 16,0 0 0-16,-3 0-5 15,-7 0 7-15,1 8-2 16,0 3 0-16,-3-1 11 16,5 4-7-16,-1-1-4 0,4 0 0 15,2 0-5-15,2-2 5 16,0 0 0-16,0-1-3 16,2-1 9-16,8-3-8 15,5 0 2-15,3-3 0 16,4-3 6-16,2 0-6 15,0 0 0-15,-4-3-4 16,-6-4 18-16,-3-3-19 16,-5 0 5-16,-3-2 0 15,-3 2-11-15,0-4 11 16,0 0-4-16,-11-5-7 16,1-1 22-16,-3 1-9 15,1-1-2-15,1-2 0 16,2 3-7-16,0 0 7 0,0-1 0 15,-1 3 0-15,1 0 17 16,1 1-21-16,1 4 4 16,0-1 0-16,1 3-2 15,0-1 2-15,1-1 0 16,-1-1-2-16,2-1 13 16,1-1-17-16,0 0 6 15,1-2 0-15,1-2-4 16,1 2 4-16,0 0 0 15,0 1-5-15,0 3 17 16,0 0-19-16,1 2 7 16,5 2 0-16,3-1-14 15,-1 0 16-15,2 1-2 0,2 3 0 16,-2-1 7-16,4 0-12 16,-1 4 5-16,1-1 0 15,-1 2-7-15,-1 2 7 16,-3 0 0-16,3 0 0 15,-3 0 6-15,2 6-14 16,0 4 8-16,0 1 0 16,-1 2-5-16,1 0 5 15,-4-1 0-15,-1 1-6 16,-1 1 9-16,-4 2-13 0,-1-1 5 16,0 0 5-1,0 1-3-15,0 0 3 0,0-2 0 16,-1-2 0-16,-5 1 11 15,-2-2-4-15,1 1-7 16,-4-3 0-16,1 1 8 16,1 2-8-16,-1-4 0 15,0 1-2-15,3 1 8 16,-2-2-2-16,2 1-4 16,2-3 0-16,1 2-3 15,1-3 3-15,1 1 0 16,1-2-3-16,1 1-3 15,0-1 0-15,0 0-18 16,0 2-47-16,0 1 8 0,0-3-159 16,0 0-166-16</inkml:trace>
  <inkml:trace contextRef="#ctx0" brushRef="#br0" timeOffset="337597.5162">10915 15175 666 0,'0'0'65'0,"0"0"75"0,0 0-63 16,0 0-23-16,0 0 61 16,0 0-59-16,0 0-19 15,-33 0-25-15,23 0 1 16,-4 0 14-16,-2 12-27 15,1 1 0-15,-3 6 21 16,3 0-20-16,-1 5 7 16,2 0-8-16,1-2 7 15,7 3 6-15,3-6-13 16,3 0 0-16,0-3-1 16,0-3 2-16,4-1-1 0,10-2 0 15,2-3 3 1,5 1 4-16,0-1-7 0,3-3 0 15,1 1 4-15,2-4 4 16,1 0-11-16,1 2 3 16,-4-3-60-16,-2 3-23 15,-4-3-192-15,-7 0-218 16</inkml:trace>
  <inkml:trace contextRef="#ctx0" brushRef="#br0" timeOffset="338886.9969">11531 15058 666 0,'0'0'88'16,"0"0"67"-16,0 0-83 16,0 0 15-16,0 0 13 15,0 0-71-15,-52 0 26 16,37 5-51-16,-3 8 0 16,-1 6 28-16,1 1-30 15,0 2 13-15,3 6-14 16,2 3 5-16,2 3 24 15,8 1-30-15,1-1 3 16,2-4 10-16,0-2-13 16,2-5 0-16,10-3-2 15,3-4 9-15,1-5-16 0,7-2 9 16,2-4-20-16,5-5-8 16,1 0-67-16,0 0-143 15,-4-16-197-15</inkml:trace>
  <inkml:trace contextRef="#ctx0" brushRef="#br0" timeOffset="339440.901">11862 15073 675 0,'0'0'81'0,"0"0"18"16,0 0-57-16,0 0 133 15,0 0-85-15,0 0-75 16,-25-7 36-16,10 7-44 16,0 4 11-16,-1 8 2 15,2-1-18-15,2 3 40 16,-1 2-42-16,1 1 9 15,2 4 6-15,-1 0-8 16,6 4-7-16,-1 4 0 16,3-3 15-16,2 3-10 0,1-5-5 15,0-1 0-15,0-2-2 16,7-2 2-16,4-3 0 16,4-6-4-16,0-2 13 15,1-5-19-15,4-2 10 16,-1-1-14-16,3 0 1 15,-4-4 0-15,-1-8-7 16,-2 1 19-16,-7 0-7 16,-3-1-3-16,-5 3 11 15,0-1-21-15,0 1 18 16,-12 4-16-16,-1 2 8 16,2 2 10-16,-2 1 2 15,5 0-2-15,4 0 1 0,1 0-9 16,1 3-1-1,2 3-22-15,0 1-36 0,0 0-55 16,9-1-69-16,9-5-100 16</inkml:trace>
  <inkml:trace contextRef="#ctx0" brushRef="#br0" timeOffset="339720.7405">12120 15362 601 0,'0'0'168'0,"0"0"-160"0,0 0 32 16,0 0 50-16,0 0-23 16,0 0 31-16,12 21-19 15,-11-9-42-15,-1 2 30 16,0 3-49-16,0 1 8 15,-4-1-10-15,-8 3-4 16,2-1 5-16,1-3-17 16,-2 1-24-16,7-2-5 15,4-6-136-15,0-1-185 16</inkml:trace>
  <inkml:trace contextRef="#ctx0" brushRef="#br0" timeOffset="340933.2484">12365 15135 536 0,'0'0'94'15,"0"0"6"-15,0 0-66 16,0 0 110-16,0 0-35 0,0 0-56 15,-18-23 13-15,18 20-58 16,0 1 0-16,3-1 12 16,7 0-17-16,4 0 33 15,-1 2-34-15,5 1 10 16,-1 0 5-16,2 0-17 16,-4 0 0-16,1 9-3 15,-4 2 18-15,0 1-21 16,-6 2 6-16,-3 2 0 15,-3 0 10-15,0 3-8 16,0 0-2-16,-5 1 7 16,-9-1 0-16,0-3 1 0,1-4-8 15,2-1 0-15,4-4 2 16,1-3-2-16,3-3 0 16,0-1-5-16,3 0 14 15,0 0-5-15,0 0-4 16,0 0 0-16,0 0-5 15,0 0 5-15,0 0 0 16,0 0-4-16,0 2 15 16,7 1-13-16,5 2 2 15,3 1 0-15,2 0 10 16,0 1-3-16,0-2-7 16,1 0 1-16,-3 3 16 15,0-1-13-15,-3-2-4 0,-1 2 0 16,-2-2-14-16,-1 0 8 15,0 2-49-15,2-4-83 16,-4-1-201-16</inkml:trace>
  <inkml:trace contextRef="#ctx0" brushRef="#br0" timeOffset="341871.0416">12736 15086 659 0,'0'0'101'16,"0"0"-37"-16,0 0 0 15,0 0 21-15,0 0-13 16,0 0-31-16,3-4-34 16,5 4-3-16,4 6 35 15,2 7-17-15,2 2 31 16,-2 2-35-16,1 3-13 16,-3 0 43-16,0 6-37 15,-4 2-5-15,-7 2 18 16,-1 1-21-16,0 3 26 15,0-2-29-15,-10-3 3 16,-4 1 3-16,-1-5-6 0,0-2 0 16,2-4-1-16,2-7-10 15,4 0 6-15,3-5-64 16,4-2-76-16,0-3-97 16,0-2-311-16</inkml:trace>
  <inkml:trace contextRef="#ctx0" brushRef="#br0" timeOffset="342322.1204">13245 15179 186 0,'0'0'495'16,"0"0"-431"-16,0 0 26 0,0 0-85 15,0 0 63-15,0 0 89 16,-5 47-95-16,5-22 0 16,3 0-7-16,-1 4-42 15,-2-4 37-15,0 0-50 16,0-2 3-16,0-3-4 15,0-3 1-15,0-3-20 16,-6-5-57-16,-3-3-185 16,-4-6-195-16</inkml:trace>
  <inkml:trace contextRef="#ctx0" brushRef="#br0" timeOffset="342548.9241">13161 15377 821 0,'0'0'120'0,"0"0"25"16,0 0-63-16,0 0-11 15,0 0-4-15,0 0-60 16,26-19-7-16,-2 15 0 16,5 0 12-16,4-1-11 15,2 1-1-15,2 0-9 16,-2 1-4-16,3 1-72 15,-4-1-122-15,-2-1-74 16</inkml:trace>
  <inkml:trace contextRef="#ctx0" brushRef="#br0" timeOffset="343221.2528">13773 15302 636 0,'0'0'194'15,"0"0"-60"-15,0 0-12 16,0 0-3-16,0 0-73 16,0 0 5-16,-42-8-34 0,30 12-13 15,0 3 45 1,5 6-46-16,-1-1-3 0,5-1 15 15,3 3-13-15,0 0 6 16,0 0-8-16,6-2 0 16,11-2-3-16,2-2 3 15,2-2 0-15,1-3 4 16,2-3 2-16,-3 0-12 16,0 0-4-16,-3-9 5 15,-6-4-17-15,-6-1 12 16,-5-3 3-16,-1-2 4 15,0-2-24-15,-3-3 26 16,-12-1-5-16,-3-1 6 16,-1-2-7-16,1 1 7 0,0 0 0 15,3 5-3-15,1 1 13 16,1 0-6-16,2 4-4 16,3 1 0-16,5 2-3 15,2 1 3-15,1 2-1 16,0 3-7-16,0 1 16 15,0 0-17-15,9 1 9 16,4 2 0-16,-1 2-3 16,3 0 3-16,0 2 0 15,1 0-5-15,-2 0 14 16,0 7-14-16,-3 3 5 16,-5 4 0-16,2 2-11 15,-4 2 11-15,-4 0 0 0,0 1 13 16,0 1-11-1,0 0 19-15,-9-2-21 0,-2 0 5 16,1 0-4-16,0 1-1 16,2-3-1-16,2-1-31 15,1-5-165-15,1-4-398 16</inkml:trace>
  <inkml:trace contextRef="#ctx0" brushRef="#br0" timeOffset="364451.6304">12806 12743 210 0,'0'0'271'16,"0"0"-264"-16,0 0 66 15,0 0-16-15,0 0 0 16,0 0 61-16,0 0-21 16,-1 0-4-16,-1 0-30 0,2 0-18 15,-1 0 36 1,1 0-70-16,0 0 6 0,0 0-3 15,0 0 0-15,0 0-20 16,15 0 6-16,18 0 0 16,16 3 4-16,10-1-4 15,10 2 0-15,7-1 1 16,2 0 9-16,1-3-9 16,-8 0-1-16,-8 0 0 15,-8 0-9-15,-13-3 10 16,-12-3-1-16,-8 0 0 15,-10 2-6-15,-6 0-13 16,-3 2-54-16,-2 1-85 16,4-2 19-16,1-5-202 0</inkml:trace>
  <inkml:trace contextRef="#ctx0" brushRef="#br0" timeOffset="370023.4826">11446 15862 394 0,'0'0'62'16,"0"0"38"-16,0 0-34 0,0 0 23 15,0 0-33-15,0 0 20 16,-31 71 11-16,31-71-38 15,0 3 0-15,0 1-4 16,3 1-29-16,19 2 62 16,11-3-53-16,13-4-11 15,14 0 31-15,10-2-38 16,8-16-3-16,11-5-4 16,11-6 10-16,3 2-29 15,4-2 12-15,2-4-149 16,-6-4-128-16</inkml:trace>
  <inkml:trace contextRef="#ctx0" brushRef="#br0" timeOffset="372897.1835">13452 16020 913 0,'0'0'128'16,"0"0"-21"-16,0 0-30 15,0 0-33-15,0 0-44 16,0 0 0-16,2-5 11 15,14 5-6-15,11-3 2 16,10 0-7-16,8-4 0 16,6-2 7-16,-2 2-7 15,-1-6 0-15,-2 2-1 16,-7-1 8-16,-5 3-14 16,-1 2 3-16,-8 3-61 0,-6 2-14 15,-5 2-115-15,-6 0-66 16</inkml:trace>
  <inkml:trace contextRef="#ctx0" brushRef="#br0" timeOffset="388266.4904">21398 14195 566 0,'0'0'47'15,"0"0"19"-15,0 0-34 16,0 0-17-16,0 0-15 16,0 0 0-16,-3 14 8 15,9-9 2-15,11 3 47 0,8-1-41 16,8 2 1-16,7-2 33 15,8-1-38-15,5-2 10 16,2-1 1-16,2-1-22 16,-2 0 9-16,-2-2-10 15,-3 0 0-15,-2 0 4 16,-9 0-4-16,-10 0-4 16,-6 0 2-16,-11 0-76 15,-8 0-39-15,-4 0-147 16</inkml:trace>
  <inkml:trace contextRef="#ctx0" brushRef="#br0" timeOffset="417584.1523">25674 5545 462 0,'0'0'148'16,"0"0"-58"-16,0 0 26 15,0 0-41-15,0 0-4 16,0 0 61-16,0 0-64 0,25-75-17 16,-25 69-6-16,-11 0-29 15,-1 1 30-15,-5 2-45 16,-1 3 0-16,-6 0 12 16,-1 0-4-16,-2 3-9 15,-1 11 0-15,0 3 9 16,-1 5-2-16,5 4-7 15,2 4 0-15,4-1 2 16,5 3 1-16,5-2-3 16,7-3 0-16,1 0 4 15,0-1-4-15,9-2 0 16,10 1 0-16,5-5 8 16,6-1-3-16,4-4 8 0,8-4-13 15,-2-4 10-15,2-1 0 16,-5-5-10-16,-7-1 0 15,-6 0-8-15,-5 0 8 16,1 0-38-16,-5-5-34 16,-1-9-114-16,2-3-152 15</inkml:trace>
  <inkml:trace contextRef="#ctx0" brushRef="#br0" timeOffset="418022.308">26403 5196 682 0,'0'0'81'0,"0"0"-27"16,0 0 30-16,0 0-46 15,-84-6 18-15,60 15 10 16,0 5-25-16,3 2-14 16,2 4 11-16,2 5-30 0,2 1 41 15,6 6-31 1,2 4-4-16,3 2 23 0,4 2-30 15,0 3 8-15,8-2-15 16,7 0 13-16,8-3-5 16,0-4-8-16,6-3 0 15,-1-5 10-15,2 0-8 16,0-5-2-16,1-1 0 16,0-5 5-16,1-1-19 15,0-4-19-15,-2-5-87 16,-4-5-202-16</inkml:trace>
  <inkml:trace contextRef="#ctx0" brushRef="#br0" timeOffset="422509.7033">26836 5307 712 0,'0'0'88'15,"0"0"-19"-15,0 0-12 16,0 0 92-16,0 0-63 16,0 0-22-16,0 0-33 15,0-16-27-15,0 16 27 16,0 0-31-16,0 12 0 16,0 7 6-16,0 8-4 0,0 2 29 15,0 2-24-15,-7-2 7 16,-1 0 28-16,2-1-41 15,2-3 10-15,2-3 11 16,1-2-15-16,1-4 6 16,0-5-13-16,0-4 0 15,0-3 1-15,0-4-1 16,0 0-8-16,0 0-2 16,4-14-57-16,10-5-69 15,-1-3-300-15</inkml:trace>
  <inkml:trace contextRef="#ctx0" brushRef="#br0" timeOffset="422984.0928">27120 5313 795 0,'0'0'105'15,"0"0"-23"-15,0 0 2 16,0 0 3-16,0 0-27 16,89-47-41-16,-68 42 48 15,-3 4-62-15,-5 1-3 16,-2 0 11-16,-4 0-6 0,-4 9-14 16,-3 6 1-16,0 4 6 15,-13 0-8-15,-5 3 8 16,-3-3 0-16,3-2 5 15,5-2 10-15,5-6-15 16,2-2 0-16,3-6 3 16,3 1 1-16,0-2-1 15,0 0-3-15,0 0 8 16,0 0 1-16,0 2-6 16,0-1-3-16,0 2 0 15,9 3 13-15,2 4-8 16,-1 2-5-16,5-1 9 15,-1 2 0-15,0-3 0 16,1 0-9-16,2-3 0 16,-4-2-2-16,2-1 2 0,-3-1-31 15,-3-3-47-15,-3 0-166 16,-2 0-465-16</inkml:trace>
  <inkml:trace contextRef="#ctx0" brushRef="#br0" timeOffset="423251.653">27498 5467 780 0,'0'0'28'0,"0"0"70"16,0 0 14-16,0 0 8 15,0 0-52-15,-4 94-45 16,-9-67 37-16,2-3-58 16,2-2 11-16,0-3-1 15,8-6-12-15,1-4 2 16,0-4-2-16,1-5-92 16,19 0-137-16,5-17-508 15</inkml:trace>
  <inkml:trace contextRef="#ctx0" brushRef="#br0" timeOffset="423738.0157">27855 5204 410 0,'0'0'428'16,"0"0"-351"-16,0 0 30 16,0 0 38-16,0 0-62 15,0 0-31-15,94-34-26 16,-73 34-19-16,4 4 57 0,-4 6-64 16,-4 0 1-16,-6 4 0 15,-3 2 9-15,-5 2-14 16,-3 3 4-16,0 0 0 15,-11-1-7-15,-8 0 7 16,-1-5 0-16,1-2-1 16,4-2 7-16,3-5-4 15,6-2-2-15,2-2 0 16,2-2-4-16,2 0 4 16,0 0-3-16,0 3-1 15,0 1 8-15,8 1-2 16,7 3-2-16,4 3 3 15,2-1-4-15,0-2 1 16,1 1 0-16,1-3 10 16,-1 0-9-16,-4-3 4 0,0-3-5 15,-5 0-39 1,1 0 21-16,-4-7-115 0,-2-10-219 16</inkml:trace>
  <inkml:trace contextRef="#ctx0" brushRef="#br0" timeOffset="424081.6082">28430 4993 853 0,'0'0'145'0,"0"0"-71"15,0 0-1-15,0 0 8 16,0 0-60-16,0 0 3 16,33-2-12-16,-21 19-4 15,1 4 35-15,0 6-34 16,-4 4-8-16,-2 3 30 16,0 5-31-16,-7 0 15 15,0 3-15-15,-1 1 0 16,-18 0 3-16,-5 0-1 15,-4 3-2-15,-5-1 1 0,-5 0-1 16,-4-1-21-16,-2-3-59 16,-1-8-115-16,-1-3-281 15</inkml:trace>
  <inkml:trace contextRef="#ctx0" brushRef="#br0" timeOffset="426018.2138">26080 6454 110 0,'0'0'662'0,"0"0"-613"15,-85 0-19-15,76 0-2 16,6 0-8-16,1 0-13 16,2 0 28-16,0 0-30 15,14 2 1-15,24-1 54 16,21 1 26-16,23-2-32 16,27 0-46-16,18-3 1 15,16-8 4-15,10 2-13 16,9-2 0-16,0 2 1 15,4-1 0-15,-7 1 4 16,-14 1-5-16,-15 0 0 0,-20 2-4 16,-24 1 4-16,-18 2 0 15,-23 3 2-15,-14 0 6 16,-12 0-14-16,-8 0 6 16,-6 5-34-16,-5 7-80 15,0-5-109-15,-20-2-414 16</inkml:trace>
  <inkml:trace contextRef="#ctx0" brushRef="#br0" timeOffset="453978.7221">33408 2210 167 0,'0'0'51'0,"0"0"16"15,0 0-29-15,0 0 5 16,0 0 30-16,0 0-36 15,0 0 18-15,0 0-16 16,0-3-3-16,0-2 17 16,1 2-49-16,2 0 7 0,0 0 18 15,4-2-5 1,-3 1 30-16,1 1-47 0,-1-2 21 16,-1 1 15-16,0 3-27 15,-3 1 10-15,1 0-26 16,-1 0 8-16,0 0-12 15,0 0 4-15,0 0 0 16,0 0 27-16,0 0-24 16,0 0 23-16,0 0 19 15,0 0-25-15,0 0 47 16,0 0-60-16,0 0-1 16,0 0 26-16,0 0-32 15,0 0 0-15,3 0-6 16,6 0 23-16,6 0-24 15,2 5 7-15,0-2 0 0,3-1 8 16,-4-1-8-16,-2 1 0 16,-2-2-4-16,-8 0 21 15,-2 0-12-15,-2 0-5 16,0 0 0-16,0 0 3 16,0 0-1-16,0 0-2 15,0 0 0-15,0 0 4 16,0 0-6-16,-3 0 2 15,-5 0 0-15,-2 0 0 16,-1 0 3-16,7 0-3 16,-1 0 0-16,1 0 12 15,3 0-13-15,-1 0 1 16,2 0 0-16,0 0-7 16,0 0 7-16,0 0 0 0,0 0-2 15,0 0 12-15,0 0-15 16,0 0 5-16,0 0 0 15,0 0-18-15,0 0 18 16,0 0-2-16,7 0 0 16,7 3 4-16,7 1 2 15,7 1-4-15,-1 0-140 16,-3-5-97-16</inkml:trace>
  <inkml:trace contextRef="#ctx0" brushRef="#br0" timeOffset="458206.5064">25802 7691 792 0,'0'0'74'0,"0"0"-12"0,0 0-13 15,0 0 69-15,0 0-18 16,0 0-54-16,0 0-9 16,-4-3-16-16,4-8-20 15,6-4 55-15,0-2-51 16,3-4-1-16,-2-4 0 16,2-4 3-16,0-2 3 15,3-7-10-15,0-5 0 16,1 5 1-16,-2 8-1 15,-2 9 0-15,-4 12 2 0,-5 6-1 16,1 3-1 0,2 0-11-16,-2 17 3 0,2 7-14 15,-1 6 22-15,1-1 0 16,1-3 11-16,1-6-7 16,2-6-2-16,0-6-2 15,1-4 0-15,0-4 1 16,2 0 4-16,9-9-5 15,7-12 5-15,2-8-3 16,0-4-4-16,-2-1-8 16,-5 1 10-16,0 3-8 15,-8 8 8-15,-4 8 0 16,-5 9-2-16,-2 1 6 16,-1 4-8-16,1 0-10 15,-2 18 14-15,0 7-16 16,0 3 16-16,0 1 0 15,0 0-5-15,-3-1 10 0,-3-2-6 16,3-4 1-16,3-2-100 16,3-9-125-16,17-10-264 15</inkml:trace>
  <inkml:trace contextRef="#ctx0" brushRef="#br0" timeOffset="458768.9492">26323 7486 954 0,'0'0'65'0,"0"0"-37"0,0 0-27 16,0 0 15-16,0 0-6 16,0 0 28-16,-14 60 2 15,14-41-40-15,0 1 0 16,5-6 9-16,6-5-6 15,2-3 1-15,0-4-4 16,4-2 0-16,-4 0-10 16,-1-2 10-16,-3-10-58 15,-6-5 11-15,-3-3 16 16,0-2 25-16,-5 4-6 16,-6 1 12-16,0 6-9 0,4 4 19 15,2 6 6 1,0 1 11-16,3 0-25 0,0 0-4 15,2 1 0-15,0 9 2 16,0-2-1-16,2 3 1 16,11-5 0-16,4-2 5 15,4-2-5-15,1-2 11 16,3 0-4-16,1-4-3 16,2-11 9-16,0 0-12 15,-2-4-1-15,-3-3 13 16,-3 1-5-16,-8-3 62 15,-6-1-28-15,-6 0-42 16,0 2 36-16,-2 1-27 16,-10 5 4-16,-2 4-3 0,-3 6-9 15,-1 3 3-15,-1 4-4 16,4 0-8-16,7 0 4 16,5 11-77-16,3 9-93 15,2-1 22-15,16 1-254 16</inkml:trace>
  <inkml:trace contextRef="#ctx0" brushRef="#br0" timeOffset="458972.6049">26754 7415 878 0,'0'0'82'0,"0"0"-18"0,0 0-17 16,0 0 9-1,-89 39-48-15,77-20 22 0,7 0-27 16,5 0-1-16,0-2-2 16,15-3-2-16,12-7-14 15,6-6-115-15,5-1-186 16</inkml:trace>
  <inkml:trace contextRef="#ctx0" brushRef="#br0" timeOffset="459742.3246">27682 6979 702 0,'0'0'120'0,"0"0"-25"16,0-72-16-16,0 47 23 16,-2 1-20-16,-8 4-22 15,-2 6-28-15,-2 3 16 0,-2 1-45 16,-7 7 18-16,-6 3-21 15,-7 0 0-15,-1 3-1 16,4 11 4-16,6 3-1 16,8 5-2-16,8 4 0 15,7 4 0-15,4 3 0 16,0 1-1-16,9 1-2 16,15 1 6-16,6 2-3 15,-1 1 0-15,1 2 3 16,-5 1-2-16,-5 0-1 15,-5 0 0-15,-9-1-4 16,-6-2 4-16,0-3 0 16,-8-2 0-16,-12-5 3 0,-4-2 0 15,0-5-3-15,-2-2 0 16,6-4 5-16,6-4-4 16,5-5-1-16,8 1 0 15,1-3-11-15,0 0 5 16,18-1-20-16,5 3-7 15,6 0 3-15,-7 0-45 16,-1 1-17-16,-9 2 16 16,-6 4-21-16,-6 3 80 15,0 3-24-15,-18 2 22 16,-6 4 17-16,-1-2 4 16,-1 5 6-16,2 0 40 0,2-1 14 15,9 4 45-15,6 0-51 16,7 2-11-1,0-2 5-15,11-3-27 0,14 0-3 16,11-3-1-16,11 1-19 16,11-3 23-16,6-4-19 15,3-6-4-15,-6-4 5 16,-10-3-5-16,-14-7-92 16,-13 0-311-16</inkml:trace>
  <inkml:trace contextRef="#ctx0" brushRef="#br0" timeOffset="460882.0172">28472 6621 852 0,'0'0'94'16,"0"0"-6"-16,0 0-8 16,0 0-31-16,0 0-14 15,0 0-17-15,-98-36 20 16,71 36-37-16,2 7 6 16,1 8 10-16,3 2-16 0,3 7-1 15,0-1 0-15,8 2 2 16,4 2 6-16,6-3-8 15,0 0 0-15,13-1 2 16,11-2-2-16,7-1 0 16,4-3 0-16,1-6 10 15,2-1-8-15,-2-5-2 16,-3-5-16-16,1 0-31 16,-2-3-150-16,-6-13-201 15</inkml:trace>
  <inkml:trace contextRef="#ctx0" brushRef="#br0" timeOffset="461213.3681">29002 6543 847 0,'0'0'77'0,"0"0"26"16,0 0-12-16,0 0-1 15,0 0-64-15,0 0-15 16,-24 6 13-16,9 10-14 16,-1 9-9-16,-1 3 26 15,5 3-22-15,5-1 21 0,7-1-26 16,0-2 0-16,7-5 3 15,13-2-3-15,7-1 0 16,7-3-1-16,8-4-9 16,3-7-22-16,1-5-100 15,-6 0-289-15</inkml:trace>
  <inkml:trace contextRef="#ctx0" brushRef="#br0" timeOffset="461535.5848">29613 6542 812 0,'0'0'233'0,"0"0"-224"15,0 0-5-15,0 0 3 16,0 0 27-16,0 0 65 16,-7 56-53-16,6-30-38 15,-2 4 29-15,1 0-35 16,2-3 12-16,0-1-8 16,-1-6 1-16,1-6 0 15,0-1-7-15,0-6-32 16,0-5-31-16,6-2-228 0,10-10-454 15</inkml:trace>
  <inkml:trace contextRef="#ctx0" brushRef="#br0" timeOffset="461902.6747">29818 6543 835 0,'0'0'80'0,"0"0"-34"15,0 0 67-15,0 0-65 16,0 0 28-16,0 0-42 16,88-11-28-16,-76 24 11 0,-6 1-14 15,-2 2-3-15,-4 6 2 16,0-1 6-16,-6 1-5 16,-12 0-3-16,2-5 0 15,3-2 3-15,3-5 0 16,6-4-3-16,2-3 3 15,1-3 0-15,1 0 1 16,0 2-4-16,0-1 0 16,0 4-4-16,11 2 11 15,2 0-7-15,5 3 0 16,1-1 6-16,-2 0-9 16,3-2 3-16,-1 0 0 15,0-5-10-15,2-2-17 16,-2 0-214-16,2-5-613 0</inkml:trace>
  <inkml:trace contextRef="#ctx0" brushRef="#br0" timeOffset="462130.4718">30297 6769 787 0,'0'0'125'15,"0"0"-80"-15,0 0-30 16,0 0-2-16,0 0 60 0,0 0-15 16,-3 60-21-16,-2-40 2 15,-3 1-31-15,1-1 8 16,1-1-16-16,2-6-39 16,1-1-111-16,0-10-267 15</inkml:trace>
  <inkml:trace contextRef="#ctx0" brushRef="#br0" timeOffset="463651.4135">30628 6432 544 0,'0'0'100'0,"0"0"-78"16,0 0 66-16,0 0 12 16,0 0-62-16,0 0 32 15,0 7-50-15,0-1-4 16,0 6 32-16,0 3 31 15,-3 5-32-15,-2 3-19 16,2 4-23-16,-1-1 34 0,3 1-33 16,1-5-6-16,0-1 10 15,0-2-7-15,0-2 4 16,0-3-7-16,0-3 0 16,4-5-12-16,2-3 1 15,4-3-93-15,3-4-103 16,0-18-653-16</inkml:trace>
  <inkml:trace contextRef="#ctx0" brushRef="#br0" timeOffset="464259.0081">30981 6382 642 0,'0'0'168'16,"0"0"-139"-16,0 0-15 15,0 0-14-15,0 0 0 16,0 0 53-16,39 40 16 16,-14-17-4-16,1 1-22 0,-5 0-13 15,-2 5 7-15,-5 3-17 16,-7 2-17-1,-7 4 49-15,0 1-42 0,-4 1-4 16,-15 0 7-16,-4-2-12 16,-3-3 2-16,-2-3-3 15,1-4 5-15,2 0 1 16,-1-6-6-16,4-3-27 16,3-7-94-16,4-4-136 15,2-8-456-15</inkml:trace>
  <inkml:trace contextRef="#ctx0" brushRef="#br0" timeOffset="466118.527">28414 7897 492 0,'0'0'110'0,"0"0"-53"16,0 0 98-16,0 0-59 15,0 0 2-15,0 0 9 16,3-32-46-16,-3 31-31 16,-7 1-3-16,-1 0-24 15,-3 0 25-15,-2 0-28 16,-4 6 0-16,0 10 20 0,-2 3-18 16,2 4 6-16,-2 6-7 15,4 3 8-15,3-1 5 16,6 0-14-16,5 0 0 15,1-3-2-15,0-5 2 16,9-2 0-16,10-4 0 16,4-1 9-16,6-4-16 15,5-5 7-15,2-3-25 16,2-4-51-16,-6 0-214 16,-5 0-552-16</inkml:trace>
  <inkml:trace contextRef="#ctx0" brushRef="#br0" timeOffset="466553.9018">28771 7850 802 0,'0'0'77'15,"0"0"-14"-15,0 0-9 16,0 0 11-16,0 0-15 15,0 0-14-15,-63 11-16 16,47 7 3-16,2 5 26 16,1 3-36-16,4 3 4 15,4 0 13-15,5 3-28 16,0-3 6-16,2 2-8 16,15-5 10-16,6 1-8 15,7-7-2-15,3-3 0 16,5-3-8-16,0-6-4 15,-1-1-60-15,-5-3-141 16,-7-4-337-16</inkml:trace>
  <inkml:trace contextRef="#ctx0" brushRef="#br0" timeOffset="470888.8289">29099 7928 703 0,'0'0'98'0,"0"0"-68"15,0 0 4-15,0 0 93 16,0 0-64-16,0 0-18 16,0 0-1-16,0 0-33 15,0 0-11-15,0 7-4 16,-4 5 4-16,-2 5 35 15,-2 1-24-15,2 3 8 16,0 1 8-16,2-2-20 16,1-1 7-16,3-2-14 15,0-3 3-15,0-2 4 16,0-4-7-16,0-2 0 16,3-3-6-16,5-1-10 0,0-2-97 15,0-2-144 1</inkml:trace>
  <inkml:trace contextRef="#ctx0" brushRef="#br0" timeOffset="471473.2657">29317 7897 555 0,'0'0'87'0,"0"0"-58"16,0 0 50-16,0 0 4 16,0 0-6-16,0 0-14 15,28-7-19-15,-19 7 36 16,5 0-43-16,2 0-10 15,-3 0-1-15,2 5-20 16,-4 2 6-16,0 2-12 16,-5 5 6-16,-3 1-1 15,-3 2-5-15,0 1 0 16,-4 2 6-16,-15 0-1 16,0 1-1-16,-1-4-4 15,1-3 4-15,3-3-4 0,5-4 1 16,5-2-1-16,4-5 8 15,2 0-7-15,0 0 4 16,0 0-5-16,0 0 8 16,0 0-9-16,0 0 1 15,0 0 0-15,0 0 5 16,0 0 4-16,3 0-8 16,0 0-1-16,6 5 2 15,0 4 8-15,3 2-4 16,3 2 1-16,1-2 9 15,7-2-12-15,-3-1 1 16,6-6-5-16,-4 3 4 16,1-3-11-16,-1-2-14 0,-2 0-84 15,0 0-175-15,-2 0-582 16</inkml:trace>
  <inkml:trace contextRef="#ctx0" brushRef="#br0" timeOffset="471850.1878">29737 8032 763 0,'0'0'109'16,"0"0"-84"-16,0 0 29 16,0 0 101-16,0 0-83 15,0 0-28-15,-1 0 9 16,1 0-39-16,9 0-4 15,4 0-10-15,4 0 7 16,1 0-8-16,1 0 1 0,2 0-6 16,-2 0 1-1,2 0-111-15,0-1-145 0,-5-7-476 16</inkml:trace>
  <inkml:trace contextRef="#ctx0" brushRef="#br0" timeOffset="472396.0904">29997 7856 702 0,'0'0'119'0,"0"0"-109"16,0 0 52-16,0 0 36 16,0 0-63-16,0 0 1 15,47-17-12-15,-36 17-20 16,2 0 17-16,-1 7-21 16,-4 3 0-16,-2 1 7 15,-3-1-7-15,-3 2 0 16,0 1 12-16,0 0 0 15,-3 0 22-15,-6-2-10 16,0-3-3-16,4-2 11 16,2-3-32-16,3-1 3 0,0 0-3 15,0 0 10-15,0 1-10 16,0 4 0-16,0-1 0 16,5 2 7-16,-1 0-5 15,1 4-2-15,-2 0 0 16,-2 2 11-16,-1 0-19 15,0 1 8-15,0 2 0 16,0-5 9-16,0 2-5 16,-4 2-4-16,-2-5 0 15,0-2 6-15,0 0 2 0,3-4-8 16,2-1-9 0,1-2-9-16,0-1-74 0,0-1-49 15,0 0-84-15,1 0-583 16</inkml:trace>
  <inkml:trace contextRef="#ctx0" brushRef="#br0" timeOffset="472750.0709">30431 8070 758 0,'0'0'71'16,"0"0"-61"-16,0 0 15 15,0 0 43-15,0 0-21 16,0 0-17-16,6-38-30 0,-6 31-38 16,0-3-224-16</inkml:trace>
  <inkml:trace contextRef="#ctx0" brushRef="#br0" timeOffset="473200.3917">30413 8100 781 0,'0'0'65'15,"0"0"-50"-15,0 0-12 0,0 0 31 16,0 0 28 0,0 0 46-16,-2 57-29 0,-5-40-57 15,-5 2-13-15,2-2 16 16,-4-1-25-16,2-2 0 15,3-1-4-15,2 0 0 16,7-5-95-16,0-6-132 16,9-2-459-16</inkml:trace>
  <inkml:trace contextRef="#ctx0" brushRef="#br0" timeOffset="473707.978">30655 7885 41 0,'0'0'715'0,"0"0"-651"16,0 0-64-16,0 0 1 16,0 0 31-16,0 0-31 15,10 12 54-15,-4-2-11 16,3 5-11-16,-6 3 27 0,-2 0-35 16,-1 1-6-16,0-2 17 15,0 0-34-15,-11-3 4 16,0-2 5-16,0-2-8 15,0-1 6-15,5-4-9 16,3-2 0-16,1 0 1 16,2-3 3-16,0 0-4 15,0 0 4-15,0 0 3 16,0 1 1-16,0 1-8 16,0 1 0-16,0 2 21 15,6 2-9-15,9 5 24 16,2-2-27-16,2 3-4 15,2-4 4-15,-2-2-9 16,2-3 0-16,0 0-9 16,-5-2-24-16,2-2-156 0,-4 0-244 15</inkml:trace>
  <inkml:trace contextRef="#ctx0" brushRef="#br0" timeOffset="474300.5074">31063 7752 475 0,'0'0'213'0,"0"0"-134"15,0 0 24-15,0 0-9 16,0 0 24-16,0 0-73 16,5-3-21-16,2 3-11 15,2 11-12-15,3 6 47 16,1 3-35-16,0 7-10 15,0-2 38-15,-1 1-34 16,0 2 7-16,0 4 4 16,-3 0-18-16,-2 4 24 15,0 4-24-15,-5 2 0 16,-2 2 0-16,0 0 0 0,-7-1 0 16,-7-2-1-1,-2-4 5-15,-2-3-9 0,-3-1-3 16,-1-4-71-16,1-2-33 15,0-5-140-15,0-8-143 16</inkml:trace>
  <inkml:trace contextRef="#ctx0" brushRef="#br0" timeOffset="475432.643">28741 7638 392 0,'0'0'189'0,"0"0"-108"16,0 0 20-16,0 0-26 15,0 0-17-15,0 0 0 16,0-6 10-16,0 6-47 15,-2 0-6-15,-1 0-15 0,-4 0 4 16,0 0 25-16,-3 8-21 16,0 0 9-16,-2 4 7 15,0-1-16-15,-1 4 11 16,-1 2-12-16,0 1-6 16,-1 3 31-16,0 2-28 15,3 2 0-15,0-1 9 16,-2 3-10-16,4 4-3 15,-2 2 0-15,3-1 0 16,2 3 1-16,0-1-1 16,3 0 0-16,0 0 0 15,2-1 8-15,2-2-11 16,0-1 3-16,0-1 0 16,0-3-1-16,15 0 1 0,0-1 0 15,7-2-4-15,5 0 1 16,3-1-24-16,4-3-71 15,4 2-45-15,0-6-41 16,1-5-432-16</inkml:trace>
  <inkml:trace contextRef="#ctx0" brushRef="#br0" timeOffset="476265.6967">31626 7799 75 0,'0'0'754'0,"0"0"-674"0,0 0-10 15,0 0 25 1,0 0 5-16,0 0-77 0,7-13-23 15,-7 20 0-15,0 11 10 16,2 7 42-16,-2 2-31 16,1 0-11-16,2 0 15 15,-1-1-25-15,-1-4 4 16,1-1 5-16,-1-4-8 16,2 0-2-16,0-2-35 15,-2-4-95-15,-1-7-179 16</inkml:trace>
  <inkml:trace contextRef="#ctx0" brushRef="#br0" timeOffset="476469.3424">31509 8020 764 0,'0'0'154'0,"0"0"-97"16,0 0-47-16,0 0 63 15,0 0-42-15,93-28-7 16,-60 25-24-16,4 0 18 16,0 0-37-16,2 1 12 15,-6-4-161-15,-5 0-213 16</inkml:trace>
  <inkml:trace contextRef="#ctx0" brushRef="#br0" timeOffset="477082.5217">32160 7906 981 0,'0'0'97'16,"0"0"-33"-16,0 0 20 15,0 0-36-15,0 0-35 16,0 0-3-16,-38 0 9 16,32 10-19-16,0 2 0 0,3 5 2 15,3-2-2-15,0 0 0 16,0-1 0-16,2 0 10 16,10-4-8-16,4 0-2 15,1-4 0-15,-1-3-1 16,-1-3 1-16,-3 0-1 15,-3-3-6-15,-5-11 14 16,-1-2-23-16,-1-4 16 16,-2-3-26-16,0 0 23 15,0-3-10-15,-3 1 12 16,-5 3-2-16,2-5 3 16,-1 4 4-16,3-2-4 0,2 1 0 15,1 4-1-15,1 1 9 16,0 3-8-16,0 0 0 15,0 4 5-15,3 0-15 16,8 3 10-16,-2 3 0 16,3 1-6-16,2 4 6 15,-1 1-1-15,2 0-4 16,-4 0 10-16,-1 0-18 16,0 3 13-16,-4 9 0 15,-3 2-11-15,-1 2 11 16,-2 5 0-16,0 0-2 0,0 2 10 15,0 0-13 1,-8-4 5-16,1 4 0 0,-2-2-7 16,5-4-83-1,1-3-328-15</inkml:trace>
  <inkml:trace contextRef="#ctx0" brushRef="#br0" timeOffset="480750.9234">28365 9076 330 0,'0'0'238'15,"0"0"-206"-15,0 0-5 16,0 0 56-16,0 0 18 15,0 0-26-15,0 0 36 16,21-11-36-16,-21 11-26 16,0 0 23-16,0 0-55 15,0 0-10-15,-2 0-7 16,-10 5 0-16,-5 10 9 16,0 4-9-16,-2 1 0 0,1 4 18 15,3 2-15-15,0 1-3 16,8-1 0-16,1 1 6 15,6-2-4-15,0-2-2 16,0-1 0-16,9-7 5 16,8-1-5-16,9-4 0 15,-1-5-3-15,4-3 10 16,2-2-14-16,0 0-11 16,-1-9-159-16,-4-13-299 15</inkml:trace>
  <inkml:trace contextRef="#ctx0" brushRef="#br0" timeOffset="482168.24">28819 8984 738 0,'0'0'66'0,"0"0"-27"15,0 0 6-15,0 0 31 16,0 0-13-16,0 0-26 16,-53 10 56-16,40 7-62 15,1 3-7-15,-1 5 6 16,5-1-19-16,4 5 13 16,4 0-24-16,0 2 6 0,3-1-4 15,14-5-2-15,4-5-1 16,8-3-22-16,2-9-132 15,-1-8-203-15</inkml:trace>
  <inkml:trace contextRef="#ctx0" brushRef="#br0" timeOffset="483016.7851">29388 9223 708 0,'0'0'90'15,"0"0"-88"-15,0 0 2 16,0 0 113-16,0 0-34 16,0 0-14-16,-16 71-29 15,6-54-17-15,0 2 11 16,3 0-34-16,0-4 0 16,5-2-4-16,2-4-47 15,0-5-116-15,13-4-158 16</inkml:trace>
  <inkml:trace contextRef="#ctx0" brushRef="#br0" timeOffset="483602.0122">29658 9059 492 0,'0'0'281'0,"0"0"-265"16,0 0-7-16,0 0 67 15,0 0-45-15,0 0 17 16,54-3 0-16,-48 3-44 16,-3 4-2-16,-3 8-2 15,0 1 8-15,0 3-5 16,-9 2-3-16,-6 0 0 15,3-1 6-15,1-5-3 16,1-2 2-16,4-2-5 0,5-6 5 16,1-2-7-16,0 0 2 15,0 0 0-15,1 0 21 16,5 0-1-16,2 0 13 16,0 0-8-16,2 3-23 15,0 7 50-15,3 6-33 16,3 1-9-16,0 0 16 15,-1 0-25-15,1-2 5 16,-1-3-6-16,1-3 10 16,-2-4-11-16,-1-5 1 15,-1 0-74-15,0-2-137 16,-1-17-464-16</inkml:trace>
  <inkml:trace contextRef="#ctx0" brushRef="#br0" timeOffset="483916.718">29966 9003 635 0,'0'0'191'16,"0"0"-170"-16,0 0 6 15,0 0 34-15,0 0-4 0,0 0 19 16,55 37-11-16,-46-17-34 16,-1 2-19-16,-5 5 22 15,-1 1-27-15,-2 3 1 16,0 2 3-16,-2-4-10 16,-8-2 21-16,0-5-22 15,1-4 2-15,-2-4-13 16,7-1 9-16,4-10-143 15,0-3-182-15</inkml:trace>
  <inkml:trace contextRef="#ctx0" brushRef="#br0" timeOffset="484265.9453">30522 9051 767 0,'0'0'225'0,"0"0"-162"16,0 0-4-16,0 0 22 0,0 0-56 15,0 0-3 1,0 25 9-16,-1-2-8 0,-4 1 14 16,2 1-32-16,0 1 9 15,0-6-14-15,0 1 11 16,0-4-15-16,-2-5 4 16,-2-4-57-16,0-2-19 15,-4-6-184-15,-4 0-312 16</inkml:trace>
  <inkml:trace contextRef="#ctx0" brushRef="#br0" timeOffset="484484.4456">30352 9185 608 0,'0'0'244'0,"0"0"-125"0,0 0-4 15,0 0 9-15,0 0-66 16,0 0-37-16,30-8 18 15,-1 8-32-15,6 0-3 16,-1 0 16-16,1 0-19 16,-3 0-1-16,0 0 0 15,1-3-22-15,0-2-56 16,-1-2-189-16,-1-1-357 16</inkml:trace>
  <inkml:trace contextRef="#ctx0" brushRef="#br0" timeOffset="485100.1635">30987 9093 709 0,'0'0'199'0,"0"0"-130"16,0 0 36-16,0 0-10 15,0 0-65-15,0 0 26 16,0-3-45-16,-3 9 11 16,-5 4 11-16,1 2-19 15,1 4 23-15,0-1-37 16,3 2 0-16,2 2 4 16,1-3-4-16,0 1 0 15,0-3 7-15,10-3 1 0,4-3-6 16,5-4-2-16,2-2 0 15,0-2-18-15,-3 0 18 16,-2-13-14-16,-7-1 8 16,-6-3-3-16,-3-3 7 15,0 1-28-15,0-4 9 16,-9-2 16-16,-3 0-17 16,3 2 11-16,2-2 4 15,4 1 6-15,3 1-6 16,0-2 7-16,0 3 0 15,7-2-14-15,4 2 14 16,2 3 0-16,1 5-5 0,0 3 11 16,0 8-9-16,2 1 3 15,2 2 0-15,3 0-2 16,0 3 7-16,-4 11-5 16,-7 5 0-16,-1 0 7 15,-5 6-2-15,-4-2-5 16,0 2 4-16,0-3 26 15,0 3-29-15,-7-5 7 16,-6 1 2-16,-4-4-9 16,-2 0 4-16,-1-3-5 15,-1-4-16-15,-3 0-53 0,1-6-341 16</inkml:trace>
  <inkml:trace contextRef="#ctx0" brushRef="#br0" timeOffset="486990.6413">24487 11407 549 0,'0'0'481'16,"0"0"-406"-16,0 0-73 0,0 0 40 15,0 0 68-15,0 0-47 16,0 3 27-16,0-8-57 15,3-14-16-15,6-6 2 16,6-8-15-16,1-6-3 16,6-4-1-16,-2-3 0 15,1 2 5-15,-3 6-5 16,-8 10 0-16,-4 14 0 16,-4 9 0-16,-2 5-1 15,0 0 1-15,0 2-39 0,0 18 27 16,0 4-6-1,0 3 18-15,3-3 8 0,8-3-8 16,5-9 0-16,3-4-3 16,5-8 3-16,4 0-9 15,5-11 9-15,4-13-20 16,1-3 15-16,-6-2-36 16,-5 1 27-16,-9 8 13 15,-8 7 2-15,-3 6 17 16,-6 5-18-16,-1 2-4 15,0 0-7-15,0 13-2 16,-1 11 13-16,-9 8-4 16,0-1 14-16,1 3-6 15,5-1-4-15,4-2-42 16,0-8-60-16,17-5-221 16,9-8-510-16</inkml:trace>
  <inkml:trace contextRef="#ctx0" brushRef="#br0" timeOffset="487470.5158">25052 11376 765 0,'0'0'125'16,"0"0"-118"-16,0 0-6 16,0 0-1-16,0 0 4 15,-13 75 4-15,36-63-8 16,7-6 7-16,2-4-3 0,-1-2-4 15,-4 0-12 1,-8-13-36-16,-5-3-74 0,-13-4 34 16,-1-1 37-16,-11 5-5 15,-11 2 56-15,-1 2 4 16,2 3 22-16,6 1 20 16,5 5 16-16,5 2-2 15,5 1-35-15,0 0-11 16,0 0 1-16,0 0-11 15,0 9-4-15,9 2 27 16,9-1-15-16,6-2 22 16,7-5-33-16,5-3 19 15,1 0 3-15,2-6-18 16,-7-11-5-16,-6-2 26 16,-7-3-25-16,-5 1 54 0,-8-1 7 15,-6 0 8 1,0 1 8-16,-10 2-58 0,-7-1-3 15,-4 3-12-15,4 3-1 16,4 6 1-16,6 3-5 16,5 5-15-16,2 0-63 15,9 5-208-15,17 4 9 16</inkml:trace>
  <inkml:trace contextRef="#ctx0" brushRef="#br0" timeOffset="487686.1224">25643 11246 827 0,'0'0'178'0,"0"0"-161"15,0 0 7-15,0 0 83 16,-88 39-76-16,69-20 9 16,6 5-40-16,6 0 5 15,7 2 0-15,0-3-5 16,15-2 0-16,13-4 6 15,11-5-6-15,9-9-11 16,5-3-127-16,-2-6-260 16</inkml:trace>
  <inkml:trace contextRef="#ctx0" brushRef="#br0" timeOffset="488430.8913">26582 10836 893 0,'0'0'82'0,"0"0"25"16,0 0-36-16,0 0-29 16,-102-43 36-16,67 43-68 15,-7 1-8-15,-5 18 13 16,-1 4-9-16,3 6-2 15,13 7-4-15,15 1 0 16,13 2-6-16,4 1 6 16,21-1 0-16,13-2-2 15,9 1 7-15,-1-1 1 16,-3-3-6-16,-6 0 0 16,-10-1-3-16,-8-1 3 15,-9 4 0-15,-6 3 8 16,0 3-4-16,-22 3 25 0,-8 1-11 15,-6-2-15-15,-4-2 33 16,0 0-36-16,1 0 0 16,5-3 6-16,4-3-1 15,7-2-7-15,8-6 2 16,8-5 0-16,7-4-8 16,0-8-9-16,21-3-27 15,9-4 7-15,6-1-45 16,2 0-43-16,-7 4 27 15,-9 4 39-15,-12 6 53 0,-10 5-7 16,-2 9 13-16,-23 6 7 16,-6 5 64-16,-5 2-1 15,3 4-10-15,14-4-23 16,11 1 25-16,8-1-59 16,18-4 0-16,30-5 18 15,21-9-18-15,17-5 21 16,17-10-24-16,4-7-6 15,4-4-5-15,1-5-223 16,-12-18-297-16</inkml:trace>
  <inkml:trace contextRef="#ctx0" brushRef="#br0" timeOffset="489293.9702">27601 10638 749 0,'0'0'97'0,"0"0"-26"16,0 0-4-16,0 0-14 15,0 0 9-15,0 0-26 16,-56-6-31-16,39 22 24 15,1 5-29-15,-1 6 14 16,0 3 2-16,4 1-4 16,3 1 15-16,7-2-27 15,3 4 0-15,0-4 14 16,13 1-12-16,13-3-2 0,4-3 0 16,4-3 11-16,6-3-6 15,2-5-5-15,1-4-12 16,-5-5-1-16,-7-2-159 15,-10-3-129-15</inkml:trace>
  <inkml:trace contextRef="#ctx0" brushRef="#br0" timeOffset="489772.5587">28156 10614 725 0,'0'0'108'15,"0"0"30"1,0 0-67-16,0 0-63 0,-83 12 48 15,54 16-25-15,2 5 18 16,7 6-42-16,6-1-4 16,7 3 28-16,7-7-29 15,0 0-2-15,7-1 1 16,14-3 10-16,5-2-2 16,6-3-9-16,4-3-15 15,1-5-56-15,1-9-213 0,-5-7-505 16</inkml:trace>
  <inkml:trace contextRef="#ctx0" brushRef="#br0" timeOffset="490141.276">28611 10665 718 0,'0'0'188'0,"0"0"-67"15,0 0-19-15,0 0-7 16,0 0-83-16,0 0 7 15,0 20-19-15,0 3 0 16,0 7 36-16,0-1-30 16,0-2 11-16,0-2 0 15,-3-5-14-15,3 1 9 16,0-8-12-16,0 0 0 16,0-2-17-16,4-3-13 15,1-4-113-15,1-4-225 16</inkml:trace>
  <inkml:trace contextRef="#ctx0" brushRef="#br0" timeOffset="490563.431">28872 10617 306 0,'0'0'448'0,"0"0"-437"16,0 0 30-16,0 0-2 15,0 0 9-15,0 0 10 0,78 50-46 16,-68-33 46 0,-2 0-46-16,-2 3-3 0,-6-1 4 15,0 1-8-15,0-1 16 16,-17-2-21-16,-2-3 4 15,1-2 11-15,3-2-15 16,4-6 0-16,7-1 4 16,1 0-2-16,1-2-3 15,2 2 1-15,0 1 0 16,0 2-1-16,0 6 1 16,6 0 0-16,5 0 14 15,0 1-13-15,2 0 28 0,0-3-25 16,2 0-2-1,3-2 22-15,3-2-24 0,4-6-12 16,1 0-235-16</inkml:trace>
  <inkml:trace contextRef="#ctx0" brushRef="#br0" timeOffset="490784.8312">29277 10860 818 0,'0'0'0'15,"0"0"9"-15,0 0 21 16,0 0 14-16,-17 83-10 0,11-62 22 16,-3 0-27-16,5-3-21 15,2 0-8-15,2-4-8 16,0-7-28-16,10-7-275 15</inkml:trace>
  <inkml:trace contextRef="#ctx0" brushRef="#br0" timeOffset="491063.0942">29544 10668 865 0,'0'0'176'16,"0"0"-174"-16,0 0 33 15,0 0 15-15,0 0 6 16,0 0-6-16,-19 86-21 16,19-69-7-16,3-2-22 15,0-1 5-15,0-1 4 16,-3-2-9-16,0 1 0 15,2 1-10-15,1-4-42 16,3-2-129-16,6-7-219 16</inkml:trace>
  <inkml:trace contextRef="#ctx0" brushRef="#br0" timeOffset="491342.3395">29803 10628 742 0,'0'0'186'0,"0"0"-179"15,0 0 75-15,0 0-4 16,0 0-33-16,0 0 18 16,37 57-32-16,-32-34-19 15,-1 4 33-15,-1-1-44 0,-3 2 4 16,0 0 11-1,-1 1-13-15,-10-3 3 0,-2-1-6 16,-4 1 4-16,0-1-17 16,-1-1 0-16,-5 1-116 15,-2-4-257-15</inkml:trace>
  <inkml:trace contextRef="#ctx0" brushRef="#br0" timeOffset="492805.9327">27661 11889 244 0,'0'0'184'0,"0"0"1"16,0 0-49-16,0 0 36 15,0 0-60-15,0 0-29 0,0-13 22 16,0 12-64 0,0 1-4-16,-1-3 0 0,-1 3-30 15,-1 0 20-15,-5 0-27 16,-3 0 0-16,-6 7-9 15,-5 3 13-15,0 7-4 16,0 2 0-16,3 6 8 16,4 0-13-16,3 3 5 15,6 1 0-15,5 0 0 16,1-2 0-16,0-1 0 16,6-3-3-16,10-2 10 15,4-3-9-15,4-1 2 16,7-1-5-16,3-2-6 15,8-7-58-15,-2-2-132 0,-2-5-204 16</inkml:trace>
  <inkml:trace contextRef="#ctx0" brushRef="#br0" timeOffset="493133.2036">28101 11950 699 0,'0'0'84'15,"0"0"-57"-15,0 0 9 0,0 0 55 16,0 0-7-16,0 0-64 15,-60 47 24-15,46-26-28 16,0 5 46-16,1-2-33 16,4 4-26-16,3-1 26 15,4 0-29-15,2-4 0 16,0 0 6-16,14-5-5 16,11-2-2-16,6-8-144 15,7-6-206-15</inkml:trace>
  <inkml:trace contextRef="#ctx0" brushRef="#br0" timeOffset="493862.7597">28644 12257 675 0,'0'0'146'0,"0"0"-143"15,0 0 42-15,0 0 90 16,-39 73-78-16,26-52-40 16,0-1 2-16,2 0-12 15,6 1-14-15,5-3-4 16,0-5-191-16,11-9-369 16</inkml:trace>
  <inkml:trace contextRef="#ctx0" brushRef="#br0" timeOffset="494324.0881">29009 12080 631 0,'0'0'255'15,"0"0"-183"-15,0 0-27 16,0 0 104-16,0 0-77 16,0 0-67-16,23-12-4 15,-14 19-1-15,-2 3 0 0,-1 3-3 16,-3 3 3 0,-3 1 0-16,0-1-10 0,0-3 20 15,-7 0-7-15,-7-2-1 16,2-5 10-16,2 0-4 15,4-4-8-15,2 1 0 16,2-3 5-16,2 0 1 16,0 0-5-16,0 3-1 15,0-3 8-15,0 3-10 16,0 4 2-16,9 0 0 16,6 5 7-16,4 1-7 15,-1-2 23-15,2-2-23 16,-1 1 15-16,-3-7-14 15,1 0-1-15,-2-3 0 0,-2 0-5 16,-6 0-46-16,0-13-189 16,-4-5-735-16</inkml:trace>
  <inkml:trace contextRef="#ctx0" brushRef="#br0" timeOffset="494693.4977">29277 11964 837 0,'0'0'72'0,"0"0"-6"15,0 0 70-15,0 0-76 16,0 0-32-16,0 0-8 16,49 12-12-16,-37 3 12 15,-1 4-20-15,0 2 0 16,-5 3 6-16,1 3 0 16,-5-2-6-16,-2 2 0 15,0-1 4-15,0-1 11 16,0-3-15-16,-9-1 0 0,-2-2-5 15,-1-2 5 1,-2-3-9-16,-1-6-124 0,1-5-188 16</inkml:trace>
  <inkml:trace contextRef="#ctx0" brushRef="#br0" timeOffset="495242.2433">29740 11939 760 0,'0'0'129'0,"0"0"-129"15,0 0 12-15,0 0 9 16,0 0 91-16,0 0-13 15,17 87-43-15,-16-55-15 16,-1 2-13-16,0-3-28 16,0-2 12-16,0-2-3 15,0-5-9-15,-6-5-12 16,0-2-66-16,-1-10-214 0,-3-5-248 16</inkml:trace>
  <inkml:trace contextRef="#ctx0" brushRef="#br0" timeOffset="495435.138">29672 12141 741 0,'0'0'170'16,"0"0"-164"-16,0 0 55 16,0 0 39-16,0 0-41 15,0 0 13-15,113 6-66 16,-74-5-6-16,6 1 0 0,-2-2-4 15,-2 0-107 1,-5 0-156-16,-4-7-532 0</inkml:trace>
  <inkml:trace contextRef="#ctx0" brushRef="#br0" timeOffset="496184.7079">30340 12132 718 0,'0'0'155'0,"0"0"-111"15,0 0 10-15,0 0-29 16,0 0 55-16,0 0-75 16,-52 20 40-16,41-4-21 15,5 1-18-15,2-1 20 16,1 4-26-16,3-6 2 16,0 3 13-16,0-4-14 15,7-2-1-15,8-1 11 0,0-3-8 16,6-7 11-1,1 0-14-15,-4 0 1 0,0 0 12 16,-6 0-12-16,-4-10-1 16,-3-1 14-16,-5-3-9 15,0-1-10-15,0-4 1 16,0-1 4-16,-8-2-8 16,2 0 8-16,-2-3-16 15,2 0 8-15,-3 0-5 16,3 4 13-16,0-1-5 15,0 2 5-15,0 3-5 16,1-2 9-16,0 2-4 16,4 0 0-16,1-2 9 15,0 2-10-15,0-2 1 16,4-1 0-16,8 3-2 0,0-2 2 16,-1 4 0-1,-1 1-6-15,-3 4 15 0,1 2-13 16,-1 2 4-16,-1 3 0 15,1 3-5-15,3 0 5 16,0 0-9-16,-1 3 5 16,0 6 8-16,-1 6-3 15,-3 2-1-15,-3 3 0 16,-2 0-14-16,0 0 14 16,0 2 0-16,0 2-2 15,-9-2 10-15,-3 2-12 16,-2 0 4-16,-2-1 0 15,2-3-20-15,0 0-40 16,0-6-144-16,-1-8-418 0</inkml:trace>
  <inkml:trace contextRef="#ctx0" brushRef="#br0" timeOffset="499229.8878">33241 1830 548 0,'0'0'160'0,"0"0"-151"15,0 0-8-15,0 0 48 16,0 0 10-16,0 0 15 16,5 5-50-16,5-5 10 15,2 3 25-15,-2-1-42 16,2-1-4-16,-3 0-1 16,-1 1-10-16,-1 1 23 15,6 2-23-15,4-2-2 16,4-1 27-16,0 1-27 0,1-2 0 15,-4 0-2 1,-2-1 17-16,-4 0-18 0,-7 0 3 16,-2 0 0-16,-3 0-9 15,0 0-20-15,0 0-137 16,0 0-376-16</inkml:trace>
  <inkml:trace contextRef="#ctx0" brushRef="#br0" timeOffset="501110.912">31530 10459 494 0,'0'0'35'0,"0"0"46"15,0 0 8-15,0 0-1 16,0 0 49-16,0 0-79 16,0 0 32-16,0-29-17 15,0 29-36-15,0 0 5 16,0 0-30-16,0 0-12 15,8 0 27-15,8 0-21 0,10 0-7 16,3 0 1-16,1 0 0 16,-5 10 5-16,-4 5-5 15,-9-1 0-15,-4 4-16 16,-8-1 7-16,0 1 0 16,-3-4 8-16,-14-2-22 15,3-4 19-15,3-3 3 16,6-4 1-16,5-1 4 15,0 0-4-15,0 0 0 16,2 0-4-16,16 3 13 16,12 2-9-16,1 5 0 15,-1 2 0-15,-6 0-2 0,-8-1 2 16,-8 0-4-16,-5 3 3 16,-3 1 0-16,0 2-4 15,-16 1 1-15,-7 2 4 16,-4-2-4-16,-1 0 4 15,4-4 0-15,6-1 0 16,5-4 11-16,5-2-12 16,5-3 1-16,3 0-15 15,0-2 12-15,12-2-131 16,15 0 9-16,7-2-240 16</inkml:trace>
  <inkml:trace contextRef="#ctx0" brushRef="#br0" timeOffset="501561.9895">32178 10647 674 0,'0'0'150'16,"0"0"-88"-16,0 0-3 15,0 0-1-15,0 0 85 16,0 0-99-16,0-47-7 15,0 47-24-15,0 0-2 16,-11 0-12-16,-5 0 1 16,-6 9 0-16,2 3 2 15,1 4-2-15,5 2 0 16,4 1 3-16,8 1 0 16,2 0 2-16,0-4-5 0,21 0 0 15,6-5 0-15,4-4 0 16,4-4 0-16,-3-3-2 15,-5 0 11-15,-3-10-16 16,-7-7 7-16,-6-2 0 16,-5-4-4-16,-6-1 4 15,0 2-12-15,-16-1 3 16,-8 5 7-16,-1 3 2 16,1 4-10-16,0 5 0 15,6 2-7-15,2 4 16 16,4 0-6-16,1 0-45 15,2 4-46-15,5 6-38 0,2 1-14 16,2-2-290-16</inkml:trace>
  <inkml:trace contextRef="#ctx0" brushRef="#br0" timeOffset="507617.1578">27991 12839 404 0,'0'0'65'16,"0"0"2"-16,0 0 17 15,0 0 14-15,0 0 17 16,0 0 11-16,0 0-29 16,17-5-25-16,-17 5-11 15,0 0-41-15,2 0 11 16,-1 0-31-16,4 0 0 15,6 0 13-15,8 0-10 16,11 1-3-16,10 3 14 0,9 1-12 16,9-4 3-1,3-1-5-15,2 0 0 0,-3 0 3 16,-4 0-3 0,-6 2 0-16,-10 1 0 0,-10 1 7 15,-14-1-12-15,-8 1 5 16,-4-1 0-16,-4-1-8 15,0 1 7-15,0 0-11 16,0-1 3-16,0-2-16 16,0 1 4-16,0 0-34 15,0 2-31-15,4-1-39 16,6 0-29-16,3-2-60 16,3 0-358-16</inkml:trace>
  <inkml:trace contextRef="#ctx0" brushRef="#br0" timeOffset="511924.4903">29851 2825 366 0,'0'0'76'0,"0"0"-33"15,0 0-34-15,0 0 25 16,0 0 15-16,0 0-10 15,0 0-11-15,0 0-28 16,1 0 6-16,1 0-6 16,0 0 1-16,-2 0-1 15,0 0 20-15,0 0-18 16,0 0 10-16,0 0-12 0,0 0 4 16,0 0 3-16,0 0-7 15,0 0 0-15,0 0 1 16,0 0 8-16,0 0-8 15,2 0 2-15,-2 0 10 16,0 0 29-16,0 0-20 16,0 0 0-16,1 0 11 15,1 0-13-15,1 0 6 16,2 0-16-16,1 0 0 16,0 0 9-16,2 0-16 15,1 0 0-15,-1 2 10 16,1 1-8-16,1-3 16 15,1 0-21-15,2 0 2 16,1 0 45-16,-2 0-44 0,2 0 26 16,0 0-12-16,2 0-8 15,-1 0 12-15,1 0-4 16,2 0-14-16,-4 0 13 16,-4 0-16-16,-1 0 0 15,-3 0-1-15,-3 2-2 16,0-1 1-16,-3-1 0 15,0 0 2-15,0 0 4 16,0 0-4-16,0 0 0 16,0 0 4-16,2 0-1 15,-1 0-2-15,2 0-1 0,0 0 0 16,-1 0 4 0,1 0-4-16,-1 0 0 0,-2 0-4 15,0 0 6-15,0 0-4 16,0 0-25-16,0 0-70 15,-2 0-65-15,-9-1-450 16</inkml:trace>
  <inkml:trace contextRef="#ctx0" brushRef="#br0" timeOffset="513980.1877">31438 11850 428 0,'0'0'344'0,"0"0"-279"16,0 0-1-16,0 0 74 0,0 0-14 15,0 0-58-15,0 0 6 16,-6 0-41-16,6 0-4 16,2 0 16-16,3-1-33 15,1-2 8-15,2 1-18 16,2 2 4-16,5 0-3 15,0 2-1-15,1 12 0 16,-1-2 0-16,-1 5 2 16,-4 0-1-16,-5 0-1 15,-5-3-4-15,0 1-10 16,-6-3 12-16,-17 0-1 16,-4 1 0-16,-8-5 3 15,0 0 0-15,7-2-7 16,8-3 2-16,9-2-10 15,6 1 12-15,5-2-7 0,0 0 9 16,0 0-8-16,5 0-2 16,8-3-17-16,1-1 27 15,2 2-11-15,-4 2 12 16,-3 0 0-16,3 0 5 16,-3 0-1-16,1 10 0 15,2 4 4-15,-1 2-7 16,2 1 22-16,-3 0-23 15,2-2 0-15,2 0 1 16,-2-5 1-16,2-1-4 16,0-5-1-16,7-2-40 15,1-2-31-15,1 0-237 16,2-14-407-16</inkml:trace>
  <inkml:trace contextRef="#ctx0" brushRef="#br0" timeOffset="514298.7967">31927 11913 745 0,'0'0'162'16,"0"0"-90"-16,0 0 10 15,0 0-23-15,0 0-2 16,0 0-49-16,3 9 15 0,-3 4 34 15,0 4-34 1,-6 0 9-16,-3 1 1 0,2 2-22 16,1-1 27-16,-4 3-27 15,2-4-8-15,3-1 7 16,-1 0-4-16,3-3-2 16,0-2-4-16,3-1 2 15,0-5-16-15,0-1-11 16,2-2-52-16,13-3-13 15,6 0-196-15,5-10-365 16</inkml:trace>
  <inkml:trace contextRef="#ctx0" brushRef="#br0" timeOffset="514548.4656">32264 11909 878 0,'0'0'106'16,"0"0"-93"-16,0 0 58 16,0 0-30-16,0 0 1 15,0 0 32-15,6 58-55 16,-6-38-8-16,0 0-3 16,0-2-1-16,-5 1 0 15,1-5-7-15,-2-1-5 16,2-4 2-16,-1-2-78 15,-1-2-86-15,-3-5-138 0</inkml:trace>
  <inkml:trace contextRef="#ctx0" brushRef="#br0" timeOffset="514741.9383">32127 12062 512 0,'0'0'308'0,"0"0"-222"15,0 0 24-15,0 0-11 16,0 0-9-16,0 0-64 16,10 0-7-16,11 0 12 15,9 0-31-15,3 0-2 0,2 0-51 16,3 0-193 0,-5 0-304-16</inkml:trace>
  <inkml:trace contextRef="#ctx0" brushRef="#br0" timeOffset="515392.4405">32604 12112 772 0,'0'0'110'0,"0"0"-63"0,0 0 28 16,0 0 23-16,0 0-26 16,0 0-26-16,-63 22 17 15,54-13-60-15,2-1 12 16,4 3 1-16,3-1-14 15,0 0 12-15,0 1-14 16,16-3 0-16,1 0-11 16,4-4 14-16,1-3-3 15,-4-1 0-15,-2 0 9 0,-2-4-24 16,-4-10 15-16,-4-3-9 16,-6-2-3-16,0-4-4 15,0-2-3-15,-6-2 16 16,-4 1 3-16,3 1-1 15,-1-1 1-15,0 4 0 16,4 0-1-16,-2 1 1 16,6 3 0-16,0 1 0 15,0-2 7-15,0 2-4 16,9 3-3-16,0 0 0 16,2 4-11-16,0 4 1 15,0 1-3-15,-2 4 6 16,-1 1 6-16,0 0-3 15,1 0 4-15,0 7 0 0,1 5 20 16,-4 5-14 0,-1-3-6-16,-5 5 21 0,0-1-20 15,0 1 4-15,-12 0-5 16,-6-2 3-16,-4-1 1 16,4 1-4-16,-3-2-2 15,6-1-56-15,2-1-231 16</inkml:trace>
  <inkml:trace contextRef="#ctx0" brushRef="#br0" timeOffset="535093.9038">29214 8952 553 0,'0'0'77'15,"0"0"22"-15,0 0-17 16,0 0-45-16,0 0-2 15,0 0 51-15,-28-46-54 16,22 43 7-16,-1 0 0 16,1 0-22-16,0 0 7 0,-5 3-24 15,0 0 2 1,-4 0 6-16,0 0-2 0,-1 0-6 16,1 0 18-16,-3 4-14 15,5 4 11-15,-2 0-15 16,3 3 0-16,1 1 4 15,1 4-4-15,4 1 0 16,3 5 12-16,1-2-7 16,2 2-1-16,0-3-4 15,2 0 0-15,10-2-10 16,1-4 12-16,5-4-4 16,5-3 0-16,-1-6-3 0,0 0 5 15,-2 0-1 1,-1-6 9-16,-4-6 3 0,-2-2-11 15,-3-3-2-15,-4 2 1 16,-1 1 1-16,-3 0 13 16,-1 3-13-16,1 3 0 15,-1 0 1-15,1 4-1 16,-1 0 0-16,1 1 3 16,-2 2-2-16,0-1-2 15,0 1 0-15,0 1 1 16,0 0 17-16,0 0-17 15,0 0 0-15,0 0-7 16,0 9 18-16,0 6-11 16,0 6 0-16,-2 4 1 15,-2 4 6-15,1 0-2 0,-3 4-5 16,3-3 14-16,0 0-9 16,2-4 12-16,-3-1-17 15,1-4 0-15,2-3 14 16,1-2-14-16,0-2 0 15,0-5-2-15,0-3 6 16,0-1-8-16,1-2-8 16,9 0-54-16,0-3-33 15,-1 0-175-15,-5 0-387 16</inkml:trace>
  <inkml:trace contextRef="#ctx0" brushRef="#br0" timeOffset="536654.5395">28395 12011 277 0,'0'0'145'0,"0"0"-60"16,0 0 7-16,0 0-24 16,0 0 41-16,0 0-46 15,0-25-11-15,0 23 5 16,0 1 5-16,0-1 6 15,0 1-15-15,0 0-10 16,0 1 9-16,0-3-23 16,0 2-7-16,0-4-5 15,-4 1-12-15,-6 0 1 16,0 2-6-16,-5 2 0 16,1 0-5-16,-3 0 10 15,-2 4-5-15,0 11 0 16,0 0 7-16,3 3-5 0,2 1-2 15,7-2 0-15,4 1-12 16,3-2 12-16,0-1 0 16,7-2-4-16,14-2-6 15,3-3 7-15,2-5 1 16,0-1 2-16,0-2-13 16,-6 0 15-16,-3-2-2 15,-2-8 0-15,-5 0 11 16,-1-2-22-16,-5-1 11 15,0 1-4-15,-3-2 4 16,-1 1 0-16,2 4 0 16,-2-1 1-16,1 3 7 15,-1 3-7-15,2 3-1 0,-2-1 0 16,0 2 4-16,0 0-4 16,0 0 0-16,0 0 0 15,0 7 4-15,0 5-7 16,0 2 3-16,-3 6 0 15,-4 0 11-15,0 4-4 16,0-1-7-16,-1 2 13 16,2-1-12-16,2-2 5 15,-2-2-6-15,3-2 0 16,3-2 6-16,0-5-6 16,0-3-13-16,0-2 1 15,0-2-44-15,0 0-65 0,3-4-142 16,4 0-518-1</inkml:trace>
  <inkml:trace contextRef="#ctx0" brushRef="#br0" timeOffset="539347.256">30753 2864 320 0,'0'0'216'0,"0"0"-135"16,0 0-29-16,0 0 17 15,0 0-32-15,0 0 13 16,3 0-2-16,0 0-37 16,-1 0 27-16,-1 0-22 0,6 0-15 15,-1 0 21-15,5 0-22 16,2 2 0-16,1 1 14 15,2-1-8-15,-1 1-12 16,3 1 6-16,3-1 0 16,4 0-14-16,7 1-48 15,5-4-69-15,1 0-157 16</inkml:trace>
  <inkml:trace contextRef="#ctx0" brushRef="#br0" timeOffset="541427.5247">31766 11876 264 0,'0'0'212'0,"0"0"-128"15,0 0-35-15,0 0 49 16,0 0-14-16,0 0-20 15,0 0-25-15,0-10-13 16,0 10 34-16,0 0-24 16,0 0-8-16,0 0 12 15,0 0-28-15,0 0 4 0,0 0-16 16,0 0 4-16,0 0-6 16,0 0 2-16,-1 3 0 15,-2 0 3-15,-2 5 1 16,0 1 5-16,2-1-6 15,0 0 1-15,0 3 31 16,2-1-29-16,-1 0-6 16,2 1 7-16,0-1-3 15,0-1-2-15,0-2-2 16,0 0 0-16,0-1 0 16,0-1 0-16,0 0 0 15,6-1-7-15,-1-3 4 16,2 1-2-16,4-2 7 15,-2 0-2-15,0 0 25 0,0 0-25 16,1 0 0-16,-1-3 6 16,2-4-3-16,0-2 1 15,1 0-4-15,0-2 0 16,-1 3-6-16,-1-1 6 16,-1-1 0-16,-1 3-2 15,-5 2 3-15,-2 1-2 16,1 1 1-16,-2 3 0 15,0-2 9-15,0 2-9 16,0 0 0-16,0 0 16 16,1 0-16-16,-1 0 9 15,0 0-9-15,0 0 0 16,0 0-3-16,0 0 3 0,0 0-3 16,0 3-1-16,0 8 8 15,-1 1-4-15,-4 3 0 16,0 1 0-16,-2 1 11 15,3 1-11-15,-1 0 0 16,2 1 5-16,0 0-1 16,0-3-3-16,-1-2-1 15,-2-1 2-15,2-2-1 16,1-3-1-16,1-3 0 16,2 1 1-16,0-6 1 15,0 1-2-15,0-1 0 16,0 0-18-16,0 0 16 0,2 0-64 15,8 0-64 1,-3-6-150-16</inkml:trace>
  <inkml:trace contextRef="#ctx0" brushRef="#br0" timeOffset="543228.3479">33067 11925 714 0,'0'0'90'0,"0"0"-43"0,0 0 27 16,0 0 76 0,0 0-59-16,0 0-47 0,-8 0 1 15,8 0-36-15,0 0 12 16,0 0-15-16,0 0 4 15,0 0-20-15,2 0 4 16,5 0 5-16,8 0-5 16,2 0-26-16,2 0-54 15,-3 3-125-15,-5 4-24 16,-7 1-79-16</inkml:trace>
  <inkml:trace contextRef="#ctx0" brushRef="#br0" timeOffset="543408.4831">33055 12068 333 0,'0'0'107'0,"0"0"-42"15,0 0-24-15,0 0 112 16,0 0-97-16,0 0-26 16,1 17-5-16,11-15-24 15,4-1-2-15,4-1-17 16,2 0-111-16,-2 0-204 15</inkml:trace>
  <inkml:trace contextRef="#ctx0" brushRef="#br0" timeOffset="543886.4129">33271 11911 590 0,'0'0'187'0,"0"0"-187"15,0 0 8-15,0 0-5 16,0 0 30-16,0 0 24 16,47 0-52-16,-38 0 11 15,-1 2-15-15,-5 4 9 16,-3 3-11-16,0-1 3 0,0 3-2 15,-12 1 25-15,-6-1-18 16,-1-2 8-16,-1-1-2 16,10-2-7-16,8-2-1 15,2 2-5-15,0-1-15 16,14 2 15-16,1 3 4 16,-3-3 5-16,0 2 1 15,-4-2-3-15,-2 4 9 16,-6 1-16-16,0-1 0 15,-3 1 22-15,-14 1-2 16,-6 1 19-16,2-1 7 16,1-4-14-16,0 2 9 15,11-5-34-15,0-1-1 0,9 0-12 16,0-3 5 0,0 1-34-16,14-3-51 0,11 0-46 15,8 0-150-15</inkml:trace>
  <inkml:trace contextRef="#ctx0" brushRef="#br0" timeOffset="544247.6337">33551 11970 789 0,'0'0'76'15,"0"0"-67"-15,0 0 28 0,0 0 16 16,0 0-51-16,0 0-1 16,5 14 4-16,-5 2 24 15,-9-1 11-15,-8 2-33 16,-2-1 12-16,0-3 26 16,2-2-17-16,7-3 20 15,4-3-40-15,6 3-2 16,0-3 19-16,4 4-21 15,16-2 27-15,5 0-14 16,8 1-16-16,-3-3 16 16,-5 1-17-16,-1-3 0 15,-9 4 13-15,-3-2-13 16,-2 2-29-16,-5 2-69 0,-5 0-98 16,0-2-150-16</inkml:trace>
  <inkml:trace contextRef="#ctx0" brushRef="#br0" timeOffset="544529.4211">33162 12444 709 0,'0'0'147'0,"0"0"-140"16,0 0 42-16,0 0 20 15,97 0-5-15,-52 0 8 16,2 0-55-16,0-1-6 16,0-6-11-16,-6-3-20 15,-1-2 14-15,-6-2-156 16,-8-8-161-16</inkml:trace>
  <inkml:trace contextRef="#ctx0" brushRef="#br0" timeOffset="545139.7446">31936 11076 624 0,'0'0'91'0,"0"0"-29"0,0 0 32 16,0 0-5-16,0 0 7 15,0 0-2-15,-5 0-52 16,8 0-26-16,23 0-16 15,16 0 0-15,19 2 39 16,13 3-35-16,10 0-4 16,5 0 7-16,2 0-4 15,-1-2-3-15,-7 0 0 16,-14-2-28-16,-20 1 15 16,-19-2-59-16,-18 3-51 15,-12-3-40-15,0 0-69 16</inkml:trace>
  <inkml:trace contextRef="#ctx0" brushRef="#br0" timeOffset="547216.6515">33262 2776 105 0,'0'0'448'0,"0"0"-372"15,0 0-46-15,0 0 4 0,0 0-16 16,0 0 24-1,0 0-12-15,-6 0-19 0,6 0 41 16,0 0-39-16,0 0 11 16,0 0 29-16,0 0-31 15,0 0 5-15,0 0-27 16,9 0 7-16,6 3 20 16,6-1-9-16,4 2-17 15,-3 0 6-15,8 1-5 16,3-3 2-16,0 0-4 15,3-1 5-15,-4-1-19 16,-5 0 14-16,-3 0-52 16,-6 1-2-16,-2-1-36 15,-3 0-101-15,-7 0-200 16</inkml:trace>
  <inkml:trace contextRef="#ctx0" brushRef="#br0" timeOffset="1.32079E6">4503 14258 977 0,'0'0'25'15,"0"0"-24"-15,0 0 4 0,0 0 2 16,0 0 50-16,0 0-15 16,0 0-36-16,-2 0 11 15,23 0-17-15,12 0 0 16,16 0-6-16,14-7 17 15,5-3-9-15,4 0-2 16,4 0 0-16,-1-2 2 16,2 0-2-16,-2-1 0 15,1 0-4-15,-15 2 13 16,-6 1-11-16,-16 2 2 16,-11 3 0-16,-11 0 1 15,-7 2-1-15,-7 1-55 0,-3 0-11 16,0-3-46-16,-16-3-140 15</inkml:trace>
  <inkml:trace contextRef="#ctx0" brushRef="#br0" timeOffset="1.32114E6">4453 14380 430 0,'0'0'179'0,"0"0"-166"16,0 0-13-16,0 0 0 0,111 0 37 16,-65 0-3-16,6 0 3 15,8-1 18-15,4-4-38 16,12-2 37-16,2-1-39 15,-2-1-7-15,4 0 18 16,-5-2-26-16,-8 1 0 16,-10 1-3-16,-8 3 19 15,-13 3-17-15,-11 3 1 16,-7 0-15-16,-9 0-3 16,-6 0-60-16,-3 6-51 15,0 2-99-15,-5-4-172 16</inkml:trace>
  <inkml:trace contextRef="#ctx0" brushRef="#br0" timeOffset="1.32409E6">31026 2345 403 0,'0'0'174'0,"0"0"-131"16,0 0-26-16,0 0 96 15,0 0-57-15,0 0 9 16,0 0-19-16,-9-43 16 15,9 41 0-15,-3-2-36 16,1 2-5-16,1-1 16 16,1 2-34-16,-6-1 3 15,3-1 7-15,0-1-13 16,-1 0 0-16,-1 1 4 16,1 0-2-16,-6 0 19 0,-1-2-21 15,-3 2 0 1,0-1 0-16,-3 2 1 0,-1 0-1 15,1 1 0-15,0 1 1 16,-1 0 10-16,5 0-9 16,1 0 0-16,3 0 9 15,3 0-10-15,0 0-1 16,0 0 0-16,-3 0 4 16,0 0-11-16,-6 0 7 15,3 0 0-15,0 0 4 16,-1 0 3-16,1 3-14 15,-1-1 3-15,-1 2 4 0,3 2-5 16,-2-1 5 0,3 0 0-16,0 0-3 0,3 2 9 15,1-2-12-15,0 2 6 16,-1-2 0-16,0 4-2 16,-1 1 2-16,3 0 0 15,1 2-4-15,-2 2 6 16,1-4-4-16,0 2 0 15,2-2 2-15,-2 2 4 16,4-2-4-16,-1 2 0 16,1-1-6-16,1 2 8 15,0 4-4-15,0 0 1 16,0 2 1-16,0 3-1 16,0-2 1-16,4 3 0 15,1 1 2-15,-1-2 4 0,3 1-9 16,2-2 3-16,1 1 0 15,-3-3-2-15,3 1 2 16,-1-1 0-16,0-2-1 16,3-3 8-16,-1-1-13 15,2 1 6-15,-1-4 0 16,2 0-2-16,2-1 2 16,3-1 0-16,2 1 7 15,3 1-4-15,3-3-1 16,0 2-2-16,-1-3 0 15,3 0-2-15,-3-2 4 16,-3 0-2-16,-2-4 0 16,-2 0 12-16,-2 0-15 0,0 0 4 15,0 0-1-15,1-4 28 16,0-3-26-16,1-2 4 16,3-4 10-16,1-3-8 15,-2 0 10-15,0-2-18 16,-2 1 1-16,-2-2 6 15,-3 0-7-15,-2-1 0 16,-3 2 0-16,-1 0 7 16,-2 4-7-16,-2-1 0 15,1 3 0-15,-2-1 0 16,1-1 0-16,-1 0 0 16,-1-1-1-16,2-6 9 15,-3 1-11-15,-1-1 3 16,0-1 0-16,0 2-2 0,0 2 2 15,-7-1 0-15,-2 1-3 16,-1 3 8-16,-4-2-2 16,4 5-3-16,1 1 0 15,0 1 0-15,2 3 0 16,-3 1 0-16,-3-1-3 16,0 3 5-16,-8-1-3 15,0-1 1-15,-3 2 0 16,2 1 2-16,1 0-2 15,6 2-2-15,3 0 1 0,5-1-17 16,4 2 7 0,1 0-66-16,2 0-75 0,0 0-57 15,0 0-282-15</inkml:trace>
  <inkml:trace contextRef="#ctx0" brushRef="#br0" timeOffset="1.32554E6">30829 2230 590 0,'0'0'84'16,"0"0"-47"-16,0 0-3 0,0 0 73 15,0 0-44-15,0 0-22 16,-2 0 27-16,2 0-39 16,0 0 14-16,0 0-11 15,-2 0-14-15,2 0 45 16,0 0-41-16,0 0 1 16,0 0 19-16,0 0-24 15,0-6-10-15,0-5-8 16,0-4 12-16,4-1-15 15,-1 0 3-15,0-5 0 0,-1-3 9 16,-2 1-9 0,0-1 3-16,0 1-3 0,0-3 0 15,0 2 6-15,0 1-6 16,0 4 0-16,0 4 13 16,0 4-11-16,0 1 10 15,0 1-12-15,0 3 6 16,-2-1-9-16,0 2 3 15,-1 0 0-15,2 0-1 16,-1 0 14-16,2 4-13 16,0-1 0-16,0 1 0 15,0 1-2-15,0 0 2 16,0 0 0-16,0 0-7 16,0 0-3-16,0 0 7 15,0 0-13-15,-2 0-8 0,2 0 8 16,0 0-8-16,-2 0-3 15,-1 0 20-15,-1 0-8 16,-2 0 12-16,1 0 3 16,-2 0 0-16,1 0-3 15,-3 0 3-15,-3 0-2 16,-1 0-5-16,-6 3 2 16,2 1 2-16,-2 4 0 15,5-2 3-15,2 4-6 16,0-4 6-16,5 2 0 15,0-3-4-15,4-4 15 16,0 2-19-16,1-1 8 0,0-1 0 16,1 1-2-1,1-2 3-15,0 0-1 0,0 0 7 16,0 0-6-16,0 0 23 16,0 0-24-16,0-9 1 15,0-4-2-15,10 2 1 16,-1-3 0-16,2 0-4 15,3 1 21-15,0-1-20 16,-1 1 3-16,2 1 0 16,0 0-10-16,0 3 10 15,0 1 0-15,0 3-1 16,1-1 10-16,-1 0-13 16,0 6 4-16,0-4 0 15,1 4-10-15,-1 0 11 16,0 0-1-16,-1 0 0 0,-5 4 0 15,1 10-6-15,1 3 4 16,-5 1 2-16,2 3-13 16,-3 1 13-16,-2 1 0 15,1-2-1-15,1-1 5 16,-1-2-9-16,1 1 5 16,1-4 0-16,-2 0 5 15,-1-5-5-15,3 0-5 16,0-3-101-16,0-3-133 15,3-4-305-15</inkml:trace>
  <inkml:trace contextRef="#ctx0" brushRef="#br0" timeOffset="1.32742E6">21022 12458 718 0,'0'0'13'0,"0"0"43"16,0 0-49-16,0 0-1 16,0 0 25-16,0 0 26 15,0 0-13-15,55 0 40 16,-15 0-35-16,2 0-17 16,7-3 0-16,1 3-12 15,2-2 24-15,3 0-44 0,-6 2 3 16,-1 0 12-16,-6 0-15 15,-8 0 0-15,-8 2-2 16,-7 0 12-16,-7 1-13 16,-4-1 3-16,-4-1 0 15,-3-1-4-15,-1 0 4 16,0 1 0-16,0-1-3 16,0 0 3-16,0 0-7 15,2 0-44-15,2 3-63 16,5-1-17-16,4-2-34 15,1 0-450-15</inkml:trace>
  <inkml:trace contextRef="#ctx0" brushRef="#br0" timeOffset="1.33134E6">17275 14808 650 0,'0'0'220'15,"0"0"-178"-15,0 0 17 0,0 0-56 16,0 0 52-16,0 0 5 16,0 0-24-16,0 0-25 15,5 0-7-15,11 3 2 16,9 0 5-16,11-3 7 15,9 0 23-15,3 0-41 16,0 0 0-16,-1 0-2 16,-2 0-8-16,0 0-125 15,-8-9-150-15</inkml:trace>
  <inkml:trace contextRef="#ctx0" brushRef="#br0" timeOffset="1.33412E6">30901 2830 472 0,'0'0'232'0,"0"0"-184"16,0 0 16-16,0 0-15 15,0 0 13-15,0 0-4 0,-9-5 3 16,6 5-43 0,-1 0 19-16,-3 0-31 0,3 0 16 15,-1 0 2-15,-2 0-16 16,-2 5 9-16,-1 3-17 16,-4 1 0-16,-4 1 10 15,-2 2-9-15,1-1-1 16,-3 1 21-16,1 1-17 15,2-4 22-15,-2-1-19 16,2-1-6-16,0-2 25 16,2 2-26-16,0-2 0 15,-2-1 6-15,0 2 0 0,-3-2-6 16,-1 0 0 0,0 0 0-16,3 1 2 0,2 0-2 15,-5 2 0-15,0 0-3 16,-6-2 9-1,1 1-5-15,-2-3-1 0,-1 4 0 16,1-3 3-16,-3 0-3 16,-3 0 0-16,-1-1-6 15,1 2 17-15,0-3-14 16,3 2 3-16,3-1 0 16,2 0 2-16,1 2-2 15,0-3 0-15,2 1-2 16,0 1 6-16,-3-1-3 15,-1 2-1-15,1-3 0 16,0 0 0-16,3 0 0 0,2-2 0 16,-3 0-2-1,0 0 2-15,-4 0-1 0,-2 0 1 16,-2 0-6-16,1 0 2 16,-4-2 4-16,-2-2 0 15,0 1-2-15,1 1 9 16,-1-1-13-16,-3 0 6 15,2-1 0-15,1-1-10 16,-4-2 10-16,4 1 0 16,0-2-3-16,4 0 10 15,9 2-7-15,5-1 0 16,6 2 0-16,6 0 6 16,0 2-5-16,5 0-1 15,-3-1 0-15,1 2 5 0,0-3-8 16,-4 2 3-16,0 0 0 15,0-2-3-15,-2 1 3 16,-3-1 0-16,3-2 0 16,-1 4 4-16,5 0-7 15,-1 0 3-15,-1 0 0 16,1 1 2-16,0-4-1 16,0 1-1-16,-2 1 0 15,2-1 0-15,0 0 2 16,-1 0-2-16,1 0 0 15,3 1 2-15,0 1 1 16,0 0 3-16,3 0-5 16,-1-1 4-16,1 2 27 0,-3-3-28 15,1 1-3 1,-1 0 26-16,-3 0-24 0,2 0 6 16,1-1-9-16,1 3 3 15,0-1 6-15,0 0-3 16,2 0-1-16,-1-1 6 15,1 1-7-15,-1 3 3 16,0-1-7-16,-5-1 5 16,3 2-9-16,0-1 4 15,3 1 0-15,0-2 1 0,0 2 10 16,2 0-18 0,-2-1 7-16,-3-1 0 15,0 2 1-15,-2-3-1 0,1 1 0 16,-5 2 5-16,2-3-4 15,0 1-1-15,0 1 0 16,6 1 5-16,1-1-8 16,3 1 3-16,0-2-13 15,0 1 8-15,0 1-61 16,0 0-33-16,0 0-168 16,6 0-105-16</inkml:trace>
  <inkml:trace contextRef="#ctx0" brushRef="#br0" timeOffset="1.33449E6">28443 2965 474 0,'0'0'212'0,"0"0"-160"16,0 0 46-16,0 0 4 16,0 0-31-16,0 0-15 15,-2-40-27-15,5 22-10 16,6-1-13-16,1 0 2 0,1 2 15 16,3 1-23-1,0 5 0-15,4 2-3 0,0 6 9 16,4-1-9-16,2 4 3 15,0 0-3-15,2 4-11 16,-1 13 13-16,0 2 1 16,-3 3-2-16,-2 2 8 15,1 0-14-15,-2-2-45 16,-1-7-159-16,3-9-377 16</inkml:trace>
  <inkml:trace contextRef="#ctx0" brushRef="#br0" timeOffset="1.33572E6">30830 2590 350 0,'0'0'162'0,"0"0"-100"0,0 0-34 15,0 0 27-15,0 0-4 16,0 0-34-16,-13 0 52 16,7 0 0-16,-3 0-11 15,-2-2-4-15,-2-2-38 16,-3 1 18-16,-4-2-20 15,-3 0-12-15,-4 3 23 16,-1-2-25-16,-2 1 2 16,0 2-6-16,0-1 8 15,3-1-1-15,2 3-3 0,4 0 0 16,3-1 23 0,3 0-18-16,2-2 10 0,4 1 4 15,0 1 4-15,2 0 8 16,2-1-28-16,2 1-1 15,-2 1 31-15,1-2-30 16,-1 2-1-16,2 0 8 16,0 0-7-16,1 0 12 15,0 0-14-15,1 0-1 16,1 0 36-16,-2 0-34 16,2 0 8-16,0 0 9 15,0 0-15-15,0-3 9 16,0 3-13-16,0 0 3 15,0 0 1-15,0 0-4 16,0 0 0-16,0 0 5 0,0 0-4 16,0-4-2-16,-1 3-54 15,-2-2-173-15,-3-1-306 16</inkml:trace>
  <inkml:trace contextRef="#ctx0" brushRef="#br0" timeOffset="1.33661E6">29834 2774 49 0,'0'0'311'16,"0"0"-165"-16,0 0-35 16,0 0-38-16,0 0 0 15,0 0 9-15,0-5-18 16,0 0 7-16,0 1 1 16,0-1-18-16,-1 2-21 15,-9 0 6-15,-4 0-39 16,-5 0 0-16,-1 2-1 0,-2 1 10 15,1 0-8 1,3 0-1-16,-1 0 0 0,5 0-1 16,-1 0 5-16,2 0-4 15,-1 0 3-15,4 0 4 16,-1 0 2-16,4 0-4 16,1 0-5-16,3 0 14 15,3 0-11-15,-1 0 0 16,1 0-3-16,0 0 11 15,0 0-5-15,0 0-6 16,0 0 0-16,0 0 0 16,0 0 0-16,0 0-14 15,-2 0-30-15,1-2-111 16,1-5-38-16,-2 0-433 16</inkml:trace>
  <inkml:trace contextRef="#ctx0" brushRef="#br0" timeOffset="1.33747E6">29008 2747 559 0,'0'0'76'0,"0"0"-33"16,0 0-26-16,0 0 48 15,0 0-7-15,0 0-12 16,37-23 19-16,-31 20-26 0,-3 3 0 16,-3 0 53-16,0 0-33 15,0 0-24-15,0 0-16 16,0-2-15-16,-12 1 9 16,-9-3-13-16,-4 3 0 15,0 1-3-15,-4-1 4 16,0 1-1-16,-3 0 0 15,5 0 5-15,-1 0-3 16,5 0 3-16,6 0 2 16,6 0 10-16,4 0-17 15,5 0 9-15,2 0-1 16,0 0 2-16,0 0-11 16,0 0 1-16,0 0 0 15,0 0 1-15,0 0-1 0,0 0 0 16,0 0-4-16,0 0 6 15,0 0-7-15,0 0-18 16,0 0-33-16,0 0-15 16,0 0-95-16,0 0-71 15,0 0-150-15</inkml:trace>
  <inkml:trace contextRef="#ctx0" brushRef="#br0" timeOffset="1.34039E6">11537 1869 254 0,'0'0'35'16,"0"0"112"-16,0 0-92 0,0 0 19 16,96 9 4-16,-70-9-19 15,4-1 14-15,0-9-34 16,0 1 17-16,-2-2-49 16,-3 2 14-16,-2-2 5 15,-7 0-21-15,0 3 11 16,-6-1-16-16,-4 2 13 15,-3 1 10-15,0 3-20 16,-3 2-3-16,0 1 8 16,0 0-6-16,-20 0-4 15,-4 0-22-15,-4 0-14 16,-2 9 32-16,2-1 0 16,-2 1 0-16,0-3-7 0,0 1 15 15,-1-1-2-15,3-2 0 16,-2-2 6-16,2 0-7 15,-1-2 1-15,-1 0 0 16,5 0 10-16,4 0-1 16,5 0-2-16,8 0 12 15,5 0-4-15,2 0 46 16,1-4-60-16,0 3 1 16,0 1 1-16,0 0-1 15,0 0-4-15,0 0-9 16,0 0 6-16,10 5-5 15,9 4 10-15,8-1 0 16,6 0-5-16,3-6 11 0,7-2 10 16,2 0-13-1,-3 0 1-15,-1-1 11 0,-6-8-14 16,-10 2-1-16,-10 2 0 16,-9 0 7-16,-6 3 1 15,0-1-8-15,-4 0 5 16,-16 2-13-16,-2 1-3 15,-4 0-13-15,1 1 24 16,3 10-18-16,4-1 15 16,3 0-13-16,9-4-1 15,6 2 8-15,0-2-16 16,6-3 1-16,18 4 24 16,9-4-14-16,13 0 12 15,6-3-77-15,6 0-209 0</inkml:trace>
  <inkml:trace contextRef="#ctx0" brushRef="#br0" timeOffset="1.34733E6">13558 15894 472 0,'0'0'83'0,"0"0"41"16,0 0-31-16,0 0-17 15,0 0 11-15,0 0-32 16,0 0-8-16,0 0-47 15,-10 0 0-15,10 0-8 16,1 0 7-16,14 0 0 16,9 0 1-16,4 0 0 15,5 0 14-15,-3-3-10 16,-2-4-4-16,-7 2 11 16,-5 1-7-16,-8 3-4 15,-3-1 0-15,-5 2 0 16,0-3 13-16,0-1-13 0,-5-2 0 15,-13-1-2 1,-3 3-8-16,-4 3 5 0,1 1-16 16,2 0 21-16,8 3-20 15,5 12 17-15,6 4-20 16,3 8 20-16,0 3-3 16,20 1 3-16,5-3-1 15,9-2 4-15,4-8-11 16,3-4 11-16,-2-8 0 15,-3-6 1-15,-6 0 4 16,-11 0-5-16,-10-8 7 16,-9-5-5-16,0-4 18 15,-9-4-20-15,-18-1-8 16,-9-2 8-16,-1 7-46 16,-1 6 29-16,6 7 2 0,7 4 3 15,10 0-5-15,7 9 10 16,7 6-8-16,1 3 15 15,3 1-17-15,16-1 13 16,13-4-14-16,12-7-11 16,8-7-26-16,5-2-188 15</inkml:trace>
  <inkml:trace contextRef="#ctx0" brushRef="#br0" timeOffset="1.3587E6">32301 2752 274 0,'0'0'174'0,"0"0"-116"16,0 0-6-16,0 0 12 15,0 0-12-15,0 0 30 16,0 0-4-16,0 0-57 15,-9 0 44-15,9 0-38 0,0 0-25 16,0 0 30-16,0 0-32 16,0 0 0-16,0 0-6 15,0 0 14-15,0 0-16 16,0 0 6-16,0 3 2 16,0 2-4-16,3 1 4 15,5 0 0-15,-2 3-2 16,4-4 10-16,-2 3 0 15,4-4-4-15,2 1-2 16,2-2 37-16,1 1-20 16,0 2-8-16,2-2 6 15,0 1-12-15,1-3 17 16,1 1-19-16,-2 0-2 16,-2 0 35-16,0-1-34 15,-1-1 4-15,0-1 11 0,-4 0-9 16,-1 0 0-16,-1 0-8 15,0 0 0-15,0 0 25 16,2-4-14-16,1-4-4 16,-2 3-3-16,0-2 10 15,-2 1-2-15,1-1-11 16,1-1-1-16,-1-2 18 16,2 0-18-16,-3 0 2 15,-1-2-6-15,-1 0 14 16,-1-1-9-16,-2 0-1 0,1-2 0 15,-2 1-5 1,0-3 8-16,0 0-3 0,1 1 0 16,-1 1 5-16,0 0-6 15,0-2 1-15,2 0 0 16,-2-3-5-16,1-1 6 16,-1-3-1-16,0-4 0 15,3-2 6-15,-3 2-11 16,1 0 5-16,-2 8 0 15,-1 3 0-15,1 0 0 16,-1 5 0-16,-1 0-3 16,0 3 12-16,0 0-15 15,0 1 6-15,0-2 0 16,0 3-2-16,0-4 2 16,-4 0 0-16,-2 0-2 0,0 0 9 15,-1 2-14-15,-1-1 7 16,2 0 0-16,0 1 1 15,-1 2 0-15,-1 1-1 16,4-1 0-16,-2 2 10 16,1 0-16-16,1-2 8 15,-5 0-2-15,1-3 11 16,-1 3-6-16,-1 0-8 16,4 1 3-16,-3 0 0 15,1 3-3-15,0-2 3 16,-3 0 0-16,2 3-4 15,-1 0 12-15,1 2-10 0,1 0 2 16,1 0 0-16,-3 0-11 16,2 0 11-16,-3 0 0 15,0 0-2-15,0 0 12 16,-3 0-13-16,-2 0 3 16,-3 0 0-16,1 0-4 15,-1 0 4-15,4 3 0 16,2 1 0-16,2-2 8 15,2 1-13-15,0-1 5 16,0 3 0-16,0-3-4 16,-3 3 4-16,2-2 0 15,-2 2-3-15,0 0 7 16,0-3-8-16,-1 3 4 16,1 0 0-16,-2 1-2 15,4 0 2-15,1-1 0 0,-1 1 1 16,1 2 7-16,-1-1-13 15,-1 1 5-15,0 4 0 16,2-3-4-16,-3 3 4 16,6 0 0-16,0 0-1 15,2 1 10-15,-1-1-14 16,1 0 5-16,0-1 0 16,-1 0-8-16,2 1 8 15,2-1 0-15,-2 4 0 16,1-2 6-16,0 0-8 15,1 0 2-15,-1 1 0 16,1 1-4-16,1 2 4 0,0 3 0 16,0-1-6-16,0 3 12 15,0-1-4-15,0-1-2 16,0-1 0-16,0-1-10 16,1-3 11-16,4 0-1 15,0-2 0-15,-1 1 12 16,2 0-13-16,0-1 1 15,-2 1 0-15,2-2-7 16,0 2 7-16,2-1 0 16,2-1-2-16,-1-1 11 15,-1 0-9-15,3 1 0 16,0-3 0-16,-2 1-3 16,4 0 3-16,-4-3 0 0,0 1 0 15,0-4 8-15,-1 0-8 16,-2 0 0-16,0-1 0 15,2-2 1-15,-2 4 4 16,5-4-5-16,-2 1 6 16,3-2-4-16,-2 0 12 15,2 0-14-15,-1 0 0 16,-4 0 12-16,-1 0-12 16,0 0 0-16,-5 0-1 15,1 0 11-15,-2 0-11 16,0 0 1-16,0 0-24 15,1 0 14-15,1 0-59 0,1 0-51 16,1 2-26 0,3 0-20-16,-1 1-94 0</inkml:trace>
  <inkml:trace contextRef="#ctx0" brushRef="#br0" timeOffset="1.36077E6">32492 2256 238 0,'0'0'71'0,"0"0"-28"15,0 0 81-15,0 0-47 16,0 0 11-16,0 0-10 16,0-9-3-16,0 9-13 15,0 0-9-15,0 0-5 16,0-1 38-16,0 1-34 0,0 0 9 16,0-2 17-16,0 2-38 15,0-2 17-15,0 2-39 16,0-1-14-16,0-1 41 15,0 0-40-15,0-1 2 16,0-1 2-16,0-2-1 16,0-1-9-16,0-5 1 15,0 0 0-15,-1-7-2 16,-4 0 2-16,2-5 0 16,2-3-2-16,-2 0 11 15,0 1-15-15,1-2 6 16,-1 5 0-16,2-1-1 0,-1 4 1 15,-2 0 0 1,1 1-4-16,2 3 17 0,-2-1-21 16,1 2 8-16,1 3 0 15,-1-1-2-15,0 2 2 16,1 1 0-16,1 1-1 16,0 4 11-16,0-1-12 15,0 0 2-15,0 3 0 16,-2 1-5-16,2 1 5 15,0-2 0-15,0 1-2 16,0 1 12-16,0-2-16 16,-1 1 6-16,-1-1 0 15,2-1-2-15,0-1 2 0,-1 2 0 16,1 1-3 0,0-1 13-16,-2 3-15 0,2-2 5 15,0 2 0-15,0 0-5 16,0 0 5-16,0 0-4 15,-1 0-1-15,1 0 7 16,0 0-18-16,-2 0 14 16,2 0-26-16,-4 0 21 15,-2 0-20-15,0 0 27 16,-1 2-13-16,-4 4 26 16,1 1-20-16,-2 3 7 15,-4 3 0-15,-1 0-2 16,-1 1 2-16,3 1 0 15,2-1-8-15,2 1 21 0,1-1-15 16,6-3 2-16,-1-2 0 16,1 2-8-16,2-3 8 15,-1-1 0-15,1-1-1 16,1-3 8-16,-1-2-13 16,2-1 6-16,0 0 0 15,0 0-10-15,0 0 10 16,0 0 0-16,0 0-1 15,0 0 11-15,0 0-4 16,0 0-6-16,0 0 0 16,0-7 4-16,0-3-4 15,0-1 0-15,6-2-1 16,2-2 5-16,0 1-15 0,2 2 11 16,-1-3 0-1,1 3-3-15,1 0 6 0,-2 2-3 16,-2 1 0-16,-1 3 8 15,0 0-16-15,-2 1 8 16,1 2 0-16,-2 1 0 16,3-1 0-16,3 0 0 15,-2-1 0-15,1 2 6 16,-1-1-11-16,-1 3 5 16,6-2 0-16,-3 2-2 15,-1 0 2-15,2 0 0 16,-6 0-3-16,3 0 3 0,-3 0-3 15,1 5 3 1,2 3-2-16,-3 1-9 0,2 2 11 16,2 0 0-16,-2 0-1 15,3 0 9-15,-5 3-16 16,2-4 8-16,-3 3 0 16,2 1-4-16,-1 0 8 15,0 0-4-15,-1-1 0 16,0-2 2-16,-1-1-5 15,-1-1 3-15,1-1 0 16,-1-3-1-16,1 2 7 16,0-5-6-16,-1 1 0 15,1-1 0-15,-1 1-1 0,1-3 1 16,-2 2-14 0,1 0-3-16,2-2-96 15,6 0-41-15,1 0-26 0,5 0-275 16</inkml:trace>
  <inkml:trace contextRef="#ctx0" brushRef="#br0" timeOffset="1.36648E6">32234 2316 384 0,'0'0'78'16,"0"0"19"-16,0 0 7 15,0 0-60-15,0 0 58 16,0 0-4-16,0 0-70 16,-13-50 46-16,11 44-58 15,1 1-13-15,-2-4 38 16,-2 2-28-16,1-2-12 0,-2 1 33 16,0-1-20-16,0-2 7 15,-1 3-15-15,-3-2 9 16,0 0 5-16,-2 2-19 15,-1-1-1-15,-2 1 9 16,0-1 0-16,-1 1-4 16,3 2-5-16,0-2 5 15,4 2 8-15,2 3-13 16,-2 0 0-16,0-1 1 16,-5 0 7-16,0 0-15 15,-3 2 7-15,1-1 0 16,2 3-4-16,2 0 4 0,6 0 0 15,0-2-1 1,3 2 5-16,-1 0-10 0,-5 0 5 16,0 0 1-16,-2 0-4 15,-2 0 4-15,1 5 0 16,-2-3-5-16,0 2 16 16,3-1-14-16,3 0 3 15,0-1 0-15,4 1-4 16,1 0 4-16,-2-2 0 15,2 4-2-15,-3-2 2 16,0 4-7-16,2 0 7 16,-2 1 0-16,0 1-4 15,0-1 4-15,0 1 0 16,3-1 0-16,-2-1 9 16,2 0-13-16,0 0 4 0,0 2 0 15,0-3-6-15,-1 2 6 16,3-2 0-16,-1-3-4 15,1-1 12-15,1 1-11 16,-2-1 3-16,2-1 0 16,0 0-4-16,0-1 4 15,0 0 0-15,0 0-5 16,0 0 17-16,0 0-11 16,0 0-1-16,0 0 0 15,0 0 2-15,0 0 2 16,0 0-4-16,0 0 13 15,0 0-3-15,0 0 1 16,0 0-11-16,0 0 0 0,0 0-7 16,0 0 7-16,0 0 0 15,0 0-6-15,0 2 14 16,0-1-14-16,0 1 6 16,-1-2 0-16,1 2-3 15,0 1 3-15,0-1 0 16,0-1-1-16,0 2 8 15,-2-2-10-15,2-1 3 16,0 1 0-16,0-1-1 16,0 0 1-16,0 0 0 15,0 0 0-15,0 0 13 16,0 0-12-16,0 0-1 0,0 0 0 16,0 0-1-16,0 0 2 15,0 0-1-15,0 0 0 16,0 0 5-16,0 0-8 15,0 0 3-15,0 0 0 16,0 0-6-16,0 0 1 16,0 0-8-16,0 0 13 15,0 0-2-15,0 0-12 16,0 0 14-16,0 0 0 16,0 0 9-16,0 0-7 0,-1 0 2 15,-5 0-2 1,-2-5 10-16,-4-6-9 0,0 0-3 15,-2-1 0-15,0 1 1 16,2-2 2-16,-3 0-3 16,1 1 0-16,1-2 2 15,1 5-2-15,-1-2 0 16,2 7 0-16,2-1 3 16,1 0-3-16,2 2-2 15,0 0 2-15,1 1 0 16,2 1-3-16,0-2 3 15,-3 3 0-15,0-3-4 16,3 3 17-16,2 0-21 16,-1-2 8-16,1 2 0 15,-5-3-2-15,-6 1 2 0,-8-2 0 16,-6-2 0 0,-6 1 2-16,-1-2 2 0,1 2-4 15,3-2 0-15,2 2-8 16,5 2 8-16,7 0 0 15,3 0 4-15,8 3 3 16,1 0-10-16,0 0 3 16,-2 0 0-16,-1 0-5 15,-4 0 5-15,-1 0 0 16,-3 0-5-16,0 0 14 16,-4 0-15-16,2 0 6 15,-3 2 0-15,-1 4-10 16,1-2 10-16,4 3 0 15,1-3-1-15,5 0 11 0,1 0-16 16,2-1 6-16,3 1 0 16,0-1-11-16,0 1 11 15,-2 1 0-15,0 0-2 16,0-2 10-16,0 1-10 16,2-1 2-16,0 0 0 15,2-1-1-15,-1-2 1 16,-1 2 0-16,2 1-7 15,-1 0 17-15,1 0-13 16,1 3 3-16,0-2 0 16,-2 2-5-16,1-2 5 15,-1 1 0-15,2-2-4 16,-1 0 9-16,1-2-5 0,0-1 0 16,0 2 2-16,0-1-10 15,0-1 8-15,0 0 0 16,0 0 0-1,0 0 9-15,0 0-11 0,0 0 2 16,0 0 0-16,0 2-9 16,0-2 11-16,0 0-2 15,0 0 1-15,0 0 7 16,0 0-9-16,0 0 1 16,0 0 0-16,0 0 4 15,0 0-4-15,0 0 0 16,0 0-2-16,0 0 12 0,0 0-8 15,0 0-2 1,-3 0 1-16,3 0-2 0,0 0 6 16,0 0-5-16,-1 0 4 15,-6 0 5-15,0-6-10 16,-8-5 1-16,2 1 0 16,-7-3-11-16,2 2 11 15,-6-3-1-15,1 2-7 16,-1-3 13-16,-2 3-18 15,4 1 13-15,0 0-1 16,-1 2-16-16,4 1 17 16,-4-1-5-16,0 2 1 15,1-1 8-15,0 1-17 0,1 0 13 16,1 0 0 0,-3-1-17-16,2 2 17 0,-1 0 0 15,2 1 0-15,-2 2 1 16,-2 1-10-16,-2 2 9 15,0 0 0-15,0-1-13 16,-2 1 13-16,1 0 0 16,-1 0-3-16,-3 0 13 15,1 0-15-15,0 0 5 16,3 0 0-16,5 1-7 16,5 2 7-16,4-1 0 15,6 1-4-15,2 1 18 16,1-1-22-16,-4 1 8 15,4 2 0-15,-2 1-10 16,-2-1 10-16,-1 3 0 0,-1 0-3 16,-1 1 10-16,0-2-9 15,2 1 2-15,1-4 0 16,4 0-7-16,1 2 7 16,1-2 0-16,1 1-3 15,1 0 7-15,0 2-7 16,0 0 3-16,0 2 0 15,0 0-5-15,0 2 8 16,0 1-3-16,0-2 0 16,0 1 8-16,0 0-6 15,4-2-2-15,-1-2 0 16,0 1 1-16,-1-4 1 16,1 1-2-16,-2-1 0 15,1-2 5-15,-1-3-10 0,-1 0 5 16,0 0 0-16,0 0 10 15,2 0-9-15,-2 0-1 16,1 0 0-16,-1 0 7 16,2 0-25-16,-1 0-3 15,3 0-85-15,-1 0-44 16,2-3-274-16</inkml:trace>
  <inkml:trace contextRef="#ctx0" brushRef="#br0" timeOffset="1.36785E6">30018 2313 266 0,'0'0'38'16,"0"0"43"-16,0 0-44 0,0 0 14 15,0 0 8-15,0 0 16 16,-24-3 6-16,22 3-43 16,2 0-8-16,0 0-19 15,0 0-11-15,0 0 44 16,0 0-38-16,0 0 13 16,0 0 0-16,9 0 7 15,5 0 35-15,-2 0-16 16,-1 0-39-16,-3-3 46 15,-2 1-47-15,-3-1 0 16,0 2 15-16,-3-2-13 16,0 1 23-16,0-3-30 15,0 2 0-15,0-4-17 16,0 2 17-16,-8 0-11 16,-2 2-14-16,-6 1-12 0,1 2 32 15,-3 0-9-15,2 0 9 16,4 0-8-16,-2 5 13 15,2 4-6-15,5-1-2 16,-1 2 16-16,4-1-17 16,1 0 9-16,3-3 0 15,0 0-9-15,0-2 9 16,0-2 0-16,7 3 3 16,4-3 4-16,3-2 9 15,2 0 1-15,-4 0-16 16,-1 0 24-16,-5-5-25 15,-4-1 1-15,-1-3 6 0,-1-1 2 16,0 0-8-16,0 0-1 16,-9 0 0-16,0 3-5 15,-1 2 5-15,3 2-2 16,0 1-1-16,1 2 3 16,1 0-14-16,0 0 12 15,1 0 2-15,2 0-12 16,1 7 9-16,1-4 2 15,0 1-4-15,0 1 5 16,0-3-7-16,0 1 7 16,0-1-11-16,4-2-21 0,4 0-57 15,-1 0-100-15,-3 0-300 16</inkml:trace>
  <inkml:trace contextRef="#ctx0" brushRef="#br0" timeOffset="1.36846E6">29988 2196 319 0,'0'0'24'0,"0"0"5"15,0 0 69-15,0 0-29 16,0 0 9-16,0 0-11 16,10 14-48-16,-5-11 38 15,2 1-34-15,-1-2-8 16,2 1 22-16,-1 0-35 0,2-3 23 16,0 0 11-16,-3 0 4 15,0 0-16-15,-3 0-8 16,-3 0-9-16,0 0 23 15,0-3-30-15,0-2-10 16,0 1-2-16,-1-1-22 16,-10 2 17-16,-3 2-22 15,0 1 19-15,0 0 0 16,2 0 20-16,6 0 0 16,2 0-2-16,2 1 3 15,2 2-2-15,0 2-1 16,0-3 2-16,0 2-6 15,0 1 6-15,0-2-10 0,0 0-2 16,0 1-95-16,5-3-77 16,-2-1-320-16</inkml:trace>
  <inkml:trace contextRef="#ctx0" brushRef="#br0" timeOffset="1.37128E6">23945 2759 366 0,'0'0'149'16,"0"0"-68"-16,0 0 22 16,0 0-18-16,0 0 5 15,0 0-18-15,-1 0-12 16,-1 0 18-16,2 0-17 0,0 0 2 15,0 0-24-15,0 0-23 16,0 0 17-16,0 0-33 16,0 0 0-16,0 0 14 15,0 0-11-15,0 0 2 16,0 0-5-16,0 0 0 16,0 0-5-16,0 0 5 15,0 0 0-15,0 0-9 16,11 0 20-16,4 0-9 15,-2 0-2-15,-2 0 0 16,-4 0 2-16,-3 0-2 16,-2 0 0-16,0-2-3 0,-1 0 12 15,2 2-16 1,-1 0 7-16,-2-3 0 16,3 3-1-16,-3-2 1 0,3 1-27 15,1-1-28-15,3 1-85 16,-1-1-38-16,0-2-97 15</inkml:trace>
  <inkml:trace contextRef="#ctx0" brushRef="#br0" timeOffset="1.37325E6">21174 4461 374 0,'0'0'315'0,"0"0"-179"16,0 0-19-16,0 0-68 15,0 0 18-15,0 0 19 0,-10-12-41 16,10 12-3-16,0 0-26 16,0 0-11-16,0-3 33 15,6 0-38-15,13-1 0 16,5 1-9-16,0 1 18 16,-6 2-12-16,-4 0 3 15,-6 0 0-15,-5 0-18 16,-3 0 18-16,0 9-13 15,0 2 13-15,-18 3-18 16,-3 1 12-16,-3-2-14 16,4-2-9-16,6-4 16 15,6-1-7-15,7-3-2 0,1-2-18 16,0 1-7-16,0 3 45 16,0-1-4-16,10 2 6 15,3 3-3-15,1 3 3 16,1 5 0-16,3 4 5 15,0 3 2-15,0-2 31 16,-2 0-22-16,-2-5-14 16,-2-3 40-16,0-5-39 15,-3-2-3-15,0-2 5 16,4-5 2-16,2 0-14 16,3-12-139-16,1-11-421 15</inkml:trace>
  <inkml:trace contextRef="#ctx0" brushRef="#br0" timeOffset="1.37372E6">21757 4373 667 0,'0'0'133'16,"0"0"-80"-16,0 0-3 0,0 0 80 15,0 0-83-15,0 0 17 16,-18-14-64-16,6 14 1 16,-2 7-9-16,0 5 8 15,2 2 0-15,5 2-3 16,4 0 12-16,3-4-14 15,0 2 5-15,1-1 0 16,17-3 4-16,2-2-4 16,3 0 0-16,4-1 3 15,-4 0 3-15,-5-1-2 16,-4 2-4-16,-6 0 0 16,-7 2-4-16,-1 3 4 15,0 2 0-15,-15 6-7 16,-8-2 23-16,-1 1-9 15,2-1-7-15,5-1 2 0,5-3 0 16,5-4 0-16,4-6-4 16,3-5-26-16,0 0-107 15,0-5-18-15,0-18-452 16</inkml:trace>
  <inkml:trace contextRef="#ctx0" brushRef="#br0" timeOffset="1.37449E6">20910 4191 98 0,'0'0'450'0,"0"0"-348"16,0 0-25-16,0 0-11 15,0 0 24-15,0 0-54 16,25-2 22-16,-8-4-11 15,2 1-28-15,5 2 21 16,-1-1-23-16,3 3-14 16,3 1 28-16,-2 0-31 0,-2 0 0 15,-1 1-2-15,-2 10 9 16,1 3-8-16,-3 2 1 16,-5 1 0-16,-4 0-11 15,-5 0 11-15,-3 0 0 16,-2-1-1-16,-1 1 5 15,0 0 0-15,0-2-4 16,0 0 5-16,0-2-4 16,0 0-1-16,-7 1 0 15,-5-2 0-15,-2 3 7 16,-3-3-1-16,1-1-6 16,2 0 0-16,3-5-5 15,5-2 5-15,2 0-2 16,4-1-5-16,0-3-5 15,0 2 7-15,0-2-6 0,0 1 11 16,12-1 3-16,5 2-3 16,3-1 0-16,5 2-1 15,1-1 1-15,3 4-54 16,-3-4-113-16,-4 1-249 16</inkml:trace>
  <inkml:trace contextRef="#ctx0" brushRef="#br0" timeOffset="1.37908E6">21240 5406 39 0,'0'0'701'0,"0"0"-584"16,0 0 27-16,0 0-72 15,0 0 4-15,0 0-17 16,0 0-29-16,-3-3-5 15,3 3-24-15,0 0 6 16,0 0-1-16,3 0-6 16,7 0 0-16,1 0-2 15,0 4 8-15,-1 5-13 16,-6 3 7-16,-2 6 0 16,-2 3-7-16,-2 3 15 15,-13-1-8-15,-4-2 4 16,2-2 2-16,2-5-2 15,6-8-4-15,3 1 0 0,4-7-4 16,2 0 4-16,0 0 0 16,0 0 2-16,0 0 5 15,7 0-6-15,8-5-1 16,3 0 0-16,-2 5-2 16,5 0 2-16,0 0 0 15,1 7 0-15,2 6 3 16,1 2-4-16,-1-1 1 15,-3-2 0-15,-1-1-1 16,-1-8 1-16,1 0-15 16,0-3-113-16,-2-10-183 15</inkml:trace>
  <inkml:trace contextRef="#ctx0" brushRef="#br0" timeOffset="1.37936E6">21760 5322 859 0,'0'0'95'16,"0"0"-43"-16,0 0-52 16,0 0 0-16,0 0 11 15,0 0 78-15,33 61-18 16,-25-32-27-16,-1 4-9 0,-3 0 2 15,-2 0-31-15,-2-2 9 16,0-3-15-16,0-5 6 16,0-6 1-16,0-4-7 15,0-4-28-15,0-7-40 16,-4-2-173-16,-7 0-170 16</inkml:trace>
  <inkml:trace contextRef="#ctx0" brushRef="#br0" timeOffset="1.37954E6">21701 5538 207 0,'0'0'728'0,"0"0"-585"0,0 0-127 16,0 0-12-16,0 0 1 16,0 0 4-16,81-17 0 15,-45 12-9-15,6-3-3 16,6-2-44-16,-3-2-224 15</inkml:trace>
  <inkml:trace contextRef="#ctx0" brushRef="#br0" timeOffset="1.37983E6">22370 5324 809 0,'0'0'121'16,"0"0"-69"-16,0 0-16 15,0 0-30-15,0 0 1 16,0 0 6-16,9 18 48 16,-6 1 10-16,3 3-53 15,-4 1-5-15,-2 0 6 16,0 3-11-16,0-2 10 15,0 0-18-15,-8-2 1 16,-1-2-11-16,5-6-44 16,1-5-162-16,1-9-228 15</inkml:trace>
  <inkml:trace contextRef="#ctx0" brushRef="#br0" timeOffset="1.38058E6">21496 5397 195 0,'0'0'336'15,"0"0"-205"-15,0 0-21 0,0 0-7 16,0 0-32-16,0 0 53 16,0-28-59-16,0 28-24 15,0 0 4-15,0 0-45 16,0 0-7-16,0 4 7 16,0 12 0-16,5 4 28 15,-2-1-22-15,1 1 2 16,-1-1 8-16,0-2-15 15,3-3-1-15,2-1 9 16,2-6-3-16,2 0-12 16,5-4-76-16,0-3-200 15,-1 0-556-15</inkml:trace>
  <inkml:trace contextRef="#ctx0" brushRef="#br0" timeOffset="1.38153E6">22396 5487 813 0,'0'0'41'16,"0"0"109"-16,0 0-53 16,0 0-35-16,0 0-12 15,0 0-29-15,-46-8 2 16,32 23-6-16,-2 2-11 15,2 3 37-15,-1 1-43 0,8 1 3 16,4-3 9-16,3-2-8 16,0-1-5-16,12-5 1 15,7-4 0-15,6-2 2 16,2-5-2-16,0 0 0 16,-6 0 12-16,-2-6-7 15,-6-8 0-15,-5-2-5 16,-6-4 0-16,-2-5-13 15,0-3 13-15,-10-4-22 16,-4-1 22-16,-2 0-7 16,1 0 2-16,-2-1 2 15,2 3 3-15,1 1 1 0,0 2-1 16,5 1 0-16,0 1-5 16,5 4 10-16,4 5-11 15,0 2 6-15,0 7-1 16,11 3-19-16,6 4 12 15,2 1-1-15,-2 0 7 16,1 12 1-16,-3 7-6 16,-2 3 7-16,-4 5 0 15,-3-1-10-15,-3 0 10 16,-1-3 0-16,-2-1-4 16,0-3 9-16,0-2-11 15,0-3 6-15,0-2-97 16,11-5-39-16,7-6-152 0</inkml:trace>
  <inkml:trace contextRef="#ctx0" brushRef="#br0" timeOffset="1.3819E6">22918 5363 830 0,'0'0'141'15,"0"0"-17"-15,0 0-15 16,0 0-52-16,0 0-34 16,0 0 12-16,9 0-35 15,12 0 0-15,2 0 0 16,4 0 7-16,-6 0-16 16,0 3 4-16,-7 6-60 15,-4 5-14-15,-10 3-104 0,0 1-38 16,-6 0-249-1</inkml:trace>
  <inkml:trace contextRef="#ctx0" brushRef="#br0" timeOffset="1.38205E6">22931 5632 370 0,'0'0'63'0,"0"0"126"15,0 0-107-15,0 0 9 16,0 0-50-16,101 2-35 15,-72-13-6-15,-1-5-63 16,-4-5-407-16</inkml:trace>
  <inkml:trace contextRef="#ctx0" brushRef="#br0" timeOffset="1.38248E6">23305 5263 732 0,'0'0'115'0,"0"0"-72"16,0 0-30-16,0 0 26 16,0 0 44-16,0 0-41 15,74 0-10-15,-58 1-5 16,-4 9-25-16,-3 0 9 0,-3 3-11 15,-6 4 0-15,0 1 15 16,-6 2-11-16,-9 0 3 16,-3-2-7-16,5-1 5 15,1-4 0-15,4-5-5 16,5 0-5-16,2-8-3 16,1 2-1-16,0-2 9 15,0 0-5-15,0 1 12 16,0 1-14-16,12 2 7 15,6 4 0-15,1 1 3 16,1-1-3-16,0 1 0 16,0-2-3-16,-2-2 15 0,1-4-32 15,-1-1 19 1,1 0-258-16,-1-8-610 0</inkml:trace>
  <inkml:trace contextRef="#ctx0" brushRef="#br0" timeOffset="1.38296E6">23783 5269 560 0,'0'0'201'15,"0"0"-135"-15,0 0-21 0,0 0 11 16,0 0 30-16,-79 41-38 16,64-22 4-16,3 1-24 15,4 0-17-15,5 0 7 16,2-3-16-16,1-3 3 16,0-5-5-16,7-2 4 15,7-7 5-15,2 0-9 16,2 0 0-16,0-5 8 15,1-9-2-15,-4-4-4 16,0-1-2-16,-3 2 0 16,-1 0 0-16,-3 5 0 15,-3 2 0-15,-2 6 50 0,-1 1-16 16,-1 3 10-16,-1 0-44 16,2 0 8-16,1 5-20 15,0 12 6-15,1 5 6 16,2 2 2-16,-5 0 4 15,2 0-6-15,-3-2 0 16,0-3-13-16,0-4 3 16,0-4-86-16,0-5-75 15,-7-6-139-15</inkml:trace>
  <inkml:trace contextRef="#ctx0" brushRef="#br0" timeOffset="1.38374E6">21508 5138 307 0,'0'0'145'0,"0"0"-10"15,0 0 12-15,0 0-27 16,0 0-48-16,0 0-25 15,-9-17 7-15,9 17-50 16,0 0 10-16,0 0 1 16,0 0-14-16,0 0 19 15,9 0 10-15,12 0 23 0,6 0 0 16,7 0-27-16,2-6-13 16,4 0-13-16,-4-4 13 15,0 6-9-15,-6-4-4 16,-6 3 0-16,-9 2-3 15,-10 2 5-15,-2-2-2 16,-3 3 0-16,0-2 12 16,0 2-16-16,0-2 4 15,0 2-49-15,0 0-13 16,0 0-98-16,0-1-70 16,0-3-367-16</inkml:trace>
  <inkml:trace contextRef="#ctx0" brushRef="#br0" timeOffset="1.38471E6">23483 5818 95 0,'0'0'776'0,"0"0"-718"16,0 0-37-16,0 0 2 15,0 0-13-15,0 0 13 16,39 0-23-16,-6-2 12 0,6-3-14 15,4 0 2-15,-5 3 0 16,-2-3 0-16,-4 2 2 16,-10-1-2-16,-7 1 0 15,-6 3 0-15,-6 0 3 16,-3 0-2-16,0 0-1 16,0 0 8-16,0-1-7 15,0 1 1-15,0 0-2 16,0 0-25-16,0-2 11 15,0 2-62-15,1 0 5 16,-1-1-13-16,2 1-9 16,-2 0 20-16,0-1-33 0,0-4-66 15</inkml:trace>
  <inkml:trace contextRef="#ctx0" brushRef="#br1" timeOffset="1.41349E6">32546 3280 362 0,'0'0'178'16,"0"0"-68"-16,0 0-34 15,0 0 10-15,0 0-10 16,0 0-3-16,0 0 41 16,5-12-83-16,-5 10 14 15,1-1 36-15,-1 3-33 16,0 0-9-16,0 0-19 15,0 0-18-15,0 0 28 16,0 0-30-16,0-3 0 16,0 3-3-16,0-1 11 15,-6-2-12-15,-3 1 4 0,0 0 0 16,-1-1-2-16,-1 0 2 16,-1 1 0-16,0-3-3 15,-1 1 12-15,-2 0-10 16,1 2 1-16,0 0 0 15,3 1-4-15,-1 1 4 16,2 0 0-16,-1 0-2 16,-3 0 7-16,-2 0-10 15,2 1 1-15,-3 7 4 16,1 1 2-16,-1 2-2 16,0 0 0-16,1 3-4 15,0-2 12-15,1 2-12 16,0 3 4-16,2 1 0 15,3-1-5-15,1 3 5 0,4-2 0 16,0 2-4-16,4 3 9 16,1 0-8-16,0 0 3 15,0 2 0-15,0-1-3 16,0 2 3-16,0 1 0 16,0-2-3-16,0-2 6 15,4-1-8-15,7 0 5 16,2-1 0-16,4-3-6 15,4 1 6-15,1 0 0 16,4-4 1-16,2 2 0 16,2-5 3-16,0-1-4 15,1-2 0-15,0-4-2 0,-1-5 2 16,1 0 0-16,-1 0 2 16,-3 0-1-16,1 0 1 15,-1-4-2-15,-2-3 0 16,1-2-8-16,-4 0 8 15,-1 1 0-15,-2-3-4 16,-2 1 12-16,-2-1-7 16,-3-4-1-16,-1-4 0 15,-1-3-1-15,-1-6 1 16,1 1 0-16,-4-3-3 16,1-1 10-16,-2 2-8 15,0 0 1-15,-4 3 0 16,-1 1-6-16,0 4 6 0,0 0 0 15,-11 1-6-15,-5 2 19 16,0 0-17-16,-4-1 4 16,-1 4 0-16,0-3 0 15,-1 3 0-15,0 2 0 16,1 1-8-16,0 1 17 16,3 0-17-16,0 2 8 15,0 1 0-15,-1 0-1 16,-5 1 1-16,-1 3 0 15,-1 1-2-15,1 1 8 16,2 2-13-16,1 0 7 16,3 0-11-16,1 4 3 0,0 5-63 15,3 5-30 1,0 3-45-16,5-3-102 0,-1-2-400 16</inkml:trace>
  <inkml:trace contextRef="#ctx0" brushRef="#br1" timeOffset="1.41854E6">32645 3249 294 0,'0'0'221'16,"0"0"-120"-16,0 0-30 16,0 0-31-16,0 0-17 15,0 0-23-15,0 0-31 16,0 0-63-16,0 0-104 15,0 0-118-15</inkml:trace>
  <inkml:trace contextRef="#ctx0" brushRef="#br1" timeOffset="1.41991E6">32645 3249 522 0,'-3'74'155'16,"3"-74"-70"-16,0 0-25 0,0 0-28 15,0 0 7 1,0 0-16-16,0 0-21 0,0 0 36 15,0 0-30-15,0 0 20 16,0 0 10-16,0 0-3 16,0 0 39-16,0 0-32 15,0 0-6-15,0 0 17 16,0 0-37-16,0 0 5 16,0 0-10-16,0-6 4 15,0-1-14-15,4 1-1 16,0-2 0-16,2 0-1 15,-1-3 3-15,1 3-2 16,0-3 0-16,-3-1 8 0,2 1-12 16,-1-3 4-1,-1 2 0-15,-2-1 0 0,1-1 0 16,-1 0 0-16,-1-2 0 16,2 1 4-16,-2-2 0 15,0-2-4-15,0 2 0 16,0 0-7-16,0 0 9 15,1 4-2-15,-1-1 0 16,0 5 10-16,0-1-20 16,0 3 10-16,0-1 0 15,0 3 1-15,0-1 2 16,0 0-3-16,0-3 0 16,0 2 6-16,0-1-14 15,0 2 8-15,0 1 0 0,0-1 9 16,0 3-9-16,0 1 7 15,0 1-7-15,0 0 6 16,0 1 2-16,0 0-8 16,0 0 0-16,0 0 5 15,0 0-5-15,0 0 0 16,0 0-4-16,0 0 9 16,0 0-9-16,0 0 4 15,0 0 0-15,0-2-7 16,0 2 9-16,0-1-2 15,0-3 0-15,0 1-11 0,0-2 3 16,0 3 7 0,0-3-7-16,0 1 4 15,0 1-10-15,0-1 10 0,0 1-2 16,-1-2 2-16,-1 2-7 16,-1 1 11-16,3 1 0 15,-1-2 0-15,-1 2 3 16,2 1-5-16,0 0 2 15,-1 0 0-15,1 0-5 16,-2 0 5-16,-4 0-11 16,-1 0 8-16,-5 2 3 15,-3 8-4-15,1 5 4 16,0-1 0-16,2 1-1 16,-1 1 1-16,2-1 0 0,3-2 1 15,1-3 0-15,2-1-1 16,0-3 0-16,0 0 0 15,4-4-5-15,-1 1 5 16,1-3 0-16,1 0 4 16,0 0 5-16,0 0-9 15,0 0 0-15,0 0 0 16,0 0 28-16,0 0-28 16,0 0 4-16,0-5 10 15,3-10-6-15,4 1-12 16,3-1 4-16,-1-1 0 15,0 1 1-15,2 3-1 16,-1 2 0-16,1 1-2 16,0 0 7-16,2 3-10 15,-2 0 2-15,0 2 3 0,-2 1-3 16,-2 2 3-16,1 0 0 16,-5 1-5-16,1 0 13 15,-1 0-16-15,2 0 4 16,1 2 4-16,1 8-14 15,-1 4 14-15,1 1 0 16,0 2 0-16,0 2 7 16,-1 0-14-16,0 0 4 0,-2-1 3 15,2-1 1 1,-1-2-1-16,0-3 0 0,-1-2 1 16,-1-1 2-1,1 0-6-15,-1-2-41 0,5 0-99 16,2-5-48-16,-1-2-177 15</inkml:trace>
  <inkml:trace contextRef="#ctx0" brushRef="#br1" timeOffset="1.42477E6">32300 3735 334 0,'0'0'152'0,"0"0"-122"16,0 0-26-16,0 0-2 15,0 0 4-15,0 0 0 16,0 0 4-16,0-1-10 15,0 1 0-15,0 0-5 16,0 0 5-16,0 0-1 16,0 0-8-16,0 0 2 15,-2 0 1-15,-2 0 6 16,2 0 0-16,1 0 3 16,-1 1-3-16,1 1 8 15,-1 0 3-15,1 1-9 16,-2 1 54-16,2 0-42 15,1 3 13-15,-2 2 5 16,1 1-13-16,-2 5 14 0,0-1 10 16,-4 5-14-16,1-1 25 15,-2-1-48-15,0-1-4 16,-2-2 22-16,-2-1-21 16,-2-2 17-16,2-1-10 15,-4 1-7-15,-2-4 21 16,2-2-24-16,-2-1 0 15,3-1 14-15,0-3-5 16,2 2 6-16,-2-2-14 16,1 0 0-16,1 0 47 15,-2 0-41-15,0 0 11 16,-6 0 3-16,-1-2-21 16,-2-3 9-16,1-2-9 0,3 0 0 15,5 1 8-15,1 1-2 16,4-2-1-16,-2-3 15 15,1 3-19-15,2-3 17 16,-1-1-11-16,3-1 15 16,-1-1 20-16,-2-1-38 15,1 3 3-15,1 0 29 16,1 1-35-16,1 0 3 16,0 4-4-16,3-1 0 15,0 2 5-15,0 0-5 16,1 2 0-16,2 0-3 15,0 2 11-15,0 1-3 16,0-1-5-16,0 1 0 16,0 0-5-16,0 0 5 0,0 0 0 15,0 0-2-15,0 0 6 16,0 0-9-16,0 0 3 16,-1 0 2-16,1 0-2 15,0 0 2-15,0 0 0 16,0 0 0-16,0 0 9 15,0 0-16-15,0 0 7 16,0 0 0-16,0 0-12 16,0 0 12-16,0 0 0 15,-2 2-1-15,1 4 9 16,-2 3-12-16,0-1 4 16,0 1 0-16,0 4-6 0,0-1 6 15,2 1 0-15,-2-1-2 16,1 4 13-16,-1-4-14 15,0-1 3-15,0 2 0 16,-2-1-3-16,-2 0 3 16,-2 4 0-16,-3-2-3 15,-2 2 12-15,-3 0-15 16,-2-1 6-16,-4-1 0 16,4 0-2-16,-4-3 2 15,1 1 0-15,0-4-3 16,4 1 13-16,0-2-11 15,3-1 1-15,0-2 0 16,2 1-2-16,-4 0 2 0,2-3 0 16,-1 1-4-16,-1-1 12 15,-3-1-14-15,-1 0 6 16,0 1 0-16,0-2-3 16,0 0 3-16,3 0 0 15,-3 0-1-15,2 0 6 16,2-7-4-16,-2 0-1 15,3-1 0-15,-5-3-1 16,0 2 5-16,1-1-4 16,0 0 0-16,2 0 2 15,3 1 2-15,0 1-4 16,5 0 0-16,0 0-2 0,3 2 2 16,3-3 0-1,-2-1 0-15,3-2 10 0,-3 1-10 16,1-3 0-16,1 0 0 15,-2 0-2-15,1-1 2 16,1 1 0-16,1 2-1 16,-2 2 3-16,4 2-3 15,-1 2 1-15,1 3 0 16,1 0 7-16,0 2-7 16,0 1 0-16,0-1-8 15,0 1 20-15,0 0-15 16,0 0 3-16,0 0 0 15,0 0 2-15,0 0-1 0,0-2-1 16,0 2 0-16,0 0 9 16,0 0-12-16,0 0 3 15,0 0 0-15,0 0-6 16,0 0 6-16,-2 0 0 16,2 0-2-16,0 0 4 15,0 0-8-15,0 0 6 16,0 0 0-16,0 0-5 15,0 0 5-15,0 0 0 16,0 0-1-16,0 0 10 16,0 0-21-16,0 0 12 15,0 0-15-15,0 0 12 16,0 0-21-16,0 0-9 16,0 0-30-16,0 0-61 0,0 0-2 15,0 0-97-15,0 0-26 16</inkml:trace>
  <inkml:trace contextRef="#ctx0" brushRef="#br1" timeOffset="1.42638E6">12969 1676 489 0,'0'0'122'0,"0"0"-6"0,0 0 1 16,0 0-68 0,0 0 1-16,0 0 48 0,-8 0-59 15,8 0-4-15,0 0-14 16,0 0-15-16,2 0-6 16,10 0 0-16,9 0 0 15,6 0-2-15,-1 0 2 16,0 0 0-16,-5 0-3 15,-5-3 15-15,-7 1-9 16,-4 0-3-16,-4 2 0 16,-1 0 2-16,0 0-2 15,-16 0-6-15,-11 0 0 0,-9 0-53 16,-2 0 47 0,2 0-9-16,6 0 18 0,7 0-4 15,11 0 7-15,5 0 0 16,2 0-6-16,5 0 16 15,0 0-13-15,0 0 3 16,0 0-1-16,0 2-14 16,8 0 15-16,11-2 0 15,8 3-3-15,7-3 14 16,8 0-3-16,9 0-8 16,7 0-119-16,0 0-181 15</inkml:trace>
  <inkml:trace contextRef="#ctx0" brushRef="#br1" timeOffset="1.43049E6">30938 3867 143 0,'0'0'210'0,"0"0"-184"0,0 0 5 15,0 0 22-15,0 0 13 16,0 0 15-16,0-30-19 16,0 27 11-16,0 1 0 15,0 2-27-15,0 0-29 16,0 0 35-16,0 0-37 16,0 0 6-16,0 0 17 15,0 0-30-15,0 0 2 16,0 0-10-16,0 0-1 15,0 6-10-15,0 5 11 16,-3 3 0-16,-6 1 6 16,-3-1-1-16,-1 0 4 15,-2 3-9-15,-2-3 1 16,-3-3 17-16,0 0-12 16,-5 0-3-16,1-3 18 15,-3-2-19-15,0-1 3 0,-3-1-5 16,1 1 4-16,-1-4 10 15,0-1-9-15,2 0-5 16,3 0 19-16,2 0-17 16,-1-1 17-16,0-5-19 15,-1-2 4-15,2 0 4 16,-2 2-8-16,3-2 0 16,1 1-1-16,1 2 8 15,1 0-9-15,2 1 2 16,3 0 0-16,3 0 5 15,1-1 4-15,2 0-9 0,2-1 18 16,0 1 2-16,-2-2 16 16,0-2-30-16,0 0-2 15,1 2 20-15,0-4-24 16,1 2 0-16,0-2 19 16,1 3-17-16,2-2 6 15,-1 0-8-15,1 2 4 16,-2-3 4-16,2 3-1 15,2 2-7-15,1 2 11 16,-2 1-1-16,2 1-3 16,0-1-7-16,0 1 0 15,0 2-2-15,0-3 4 0,0 3-2 16,0 0 0 0,0 0 6-16,0 0-5 0,0 0-1 15,0 0 0-15,0 0-10 16,0 0 10-16,0 0 0 15,0 0-3-15,0 0 9 16,0 0-15-16,0 0 9 16,0 0 0-16,0 0-16 15,0 0 16-15,-1 9 0 16,-1 2-2-16,-1 3 5 16,-1-2-2-16,-2 3-1 15,-4-1 0-15,-1 0-10 16,-5 4 12-16,-1-4-2 15,-4 3 0-15,0-2 3 0,-1-1-2 16,0 1-1-16,-1-5 0 16,5 0 3-16,-1 1-3 15,-2-3 0-15,3-1-1 16,0 0 9-16,5-3-9 16,1 0 1-16,3-2 0 15,1-1 0-15,2 0 0 16,3 1 0-16,-5-1-5 15,0 1 14-15,-4 0-19 16,-3 1 10-16,-1-1 0 16,-2 0-8-16,0 0 8 15,0 1 0-15,-3-3-1 16,1 0 10-16,-2 0-14 16,-1 0 5-16,-3 0 0 15,0 0-6-15,-3 0 6 0,3 0 0 16,1-2-5-16,3-2 15 15,0 1-11-15,4-4 1 16,0 3 0-16,2 0-9 16,1-1 10-16,-2-2-1 15,1-1 0-15,-2-1 8 16,3 1-9-16,-1 2 1 16,2-2 0-16,-1-1-7 15,3 2 8-15,2-2-1 16,0 0 0-16,3 1 5 0,1 0 1 15,2 1-6-15,1-2 0 16,-1 2-2-16,2 1 2 16,-1 1 0-16,2-1-1 15,-1 0 16-15,-1 0-16 16,2 1 1-16,-2-1 0 16,1 3-1-16,-1-2 1 15,2-1 0-15,-1 3-1 16,1-1 8-16,1 3-3 15,-2-1-4-15,2 2 0 16,0 0-1-16,0 0 1 16,-2 0 0-16,2 0-9 15,0 0 18-15,0 0-16 16,0 0 7-16,0 0-9 16,0 0 1-16,0 12 8 0,0 1 0 15,0 3 0-15,0-2 6 16,0 2-14-16,-4 0 8 15,-2-2 0-15,-1 2-2 16,-4 0 2-16,0 1 0 16,-3-3-2-16,-1 0 8 15,3-1-14-15,0-1 8 16,-1-3 0-16,-2 1-1 16,-3-2 1-16,-3 1 0 15,-3-2-2-15,-3 3 12 16,-3-3-11-16,-1-2 1 15,-2 1 0-15,1-2-5 16,-1-1 5-16,2-3 0 0,4 0-7 16,4 0 16-16,1 0-10 15,3 0 1-15,-1-6 0 16,1-1 3-16,-2 1-3 16,1-3 0-16,-2 1-6 15,-2 0 13-15,1-2-6 16,0 3-1-16,1-3 0 15,2 3-1-15,7-1 3 16,4 0-2-16,0 0 0 16,4 0 7-16,-1 0-14 15,3-2 7-15,2 2 0 16,-2-1 2-16,3 1 3 16,-3-2-5-16,1 4 0 15,-2-1 5-15,4 1-13 0,0 3 8 16,0 0 0-16,0 2 1 15,0 0 0-15,0 1-1 16,0 0 0-16,0 0-5 16,0 0-5-16,0 0-25 15,0-2-39-15,0 1-51 16,0-6-87-16,4-4-301 16</inkml:trace>
  <inkml:trace contextRef="#ctx0" brushRef="#br1" timeOffset="1.43123E6">28250 3692 616 0,'0'0'117'15,"0"0"-93"-15,0 0 14 16,0 0-17-16,0 0 24 15,0 0-14-15,0 0-24 16,9 12 12-16,2-9-18 16,5 0-1-16,4 4 26 15,6-3-7-15,3 2 27 16,2-3-16-16,2 1-26 16,0-3 34-16,2 1-38 15,-4-1 0-15,-4-1 11 16,-7 0-8-16,-10 1 7 15,-5-1-10-15,-5 0 0 0,0 0 17 16,0 0-17-16,0 0 0 16,-12 0 11-16,-5 0-9 15,-6 0-3-15,0 0 1 16,2 0 0-16,0 0-2 16,1 0 5-16,0 2-3 15,2-1 3-15,4 0 3 16,3-1-6-16,5 2 0 15,3-2 0-15,1 0 6 16,1 0-1-16,1 0 3 16,0 0 12-16,0 0-12 15,0 0 10-15,0 0-18 16,0 0 3-16,0 0 4 0,0 0-7 16,0 0 0-16,6 0 12 15,11 0-8-15,6 0 21 16,10-4-25-16,7-3 14 15,2 0-2-15,-3 1-12 16,-8 5-1-16,-7-1-7 16,-8 2-18-16,-8 0-37 15,-2 0-72-15,-5 4-67 16,-1 4-61-16</inkml:trace>
  <inkml:trace contextRef="#ctx0" brushRef="#br1" timeOffset="1.43379E6">24003 3872 64 0,'0'0'75'16,"0"0"50"-16,0 0 39 16,0 0-61-16,0 0-7 15,0 0-15-15,-41-6 8 16,32-1 14-16,3 3-33 0,1-1 3 15,2 4 19-15,2 0-30 16,1-1-22-16,0 2-7 16,-3 0-24-16,3 0 24 15,0 0-33-15,0 0 1 16,0 0 15-16,0 0-12 16,0 0-2-16,0 0-2 15,0 0 2-15,0 0-7 16,13 0 5-16,4 0 0 15,4 0 6-15,0 0-6 16,2 0 0-16,-1 0-2 16,1-4 6-16,0 3-6 15,-4-1 2-15,-3 1 0 16,-3 0-1-16,-5 1 1 16,-6-2-6-16,-1 2-24 0,-1 0-39 15,0 0 13-15,0-1-61 16,0-1-5-16,0 0-68 15</inkml:trace>
  <inkml:trace contextRef="#ctx0" brushRef="#br1" timeOffset="1.43554E6">32521 4610 734 0,'0'0'113'16,"0"0"-66"-16,0 0 2 15,0 0-24-15,0 0-2 0,0 0 14 16,0 0-28 0,11-7 22-16,-2 7-31 0,1 0 0 15,0 0 7-15,-3 0-7 16,1 4 0-16,-2 6-1 15,-2 5 5-15,-4 2-14 16,0 5 10-16,0 0 0 16,-10 1 6-16,-4-1-6 15,-3-2 0-15,3-3 0 16,1-5 9-16,4-6 1 16,3-2-10-16,3-1 0 15,1-3 2-15,2 0 3 16,0 0 0-16,0 0 22 15,0 0-26-15,0 0 46 0,0 0-47 16,0 0 0-16,0 4-8 16,0 2 5-16,5 3-5 15,4 3 5-15,1 0 6 16,2 0 1-16,-3-2-4 16,0 0 0-16,3-1-2 15,0-2 5-15,6-4-5 16,1-3 2-16,3 0-194 15,4-14-450-15</inkml:trace>
  <inkml:trace contextRef="#ctx0" brushRef="#br1" timeOffset="1.43609E6">32953 4616 708 0,'0'0'70'0,"0"0"-37"15,0 0-10-15,0 0 6 16,0 0-14-16,0 0-2 16,-49-3 35-16,38 10-24 15,0 3 7-15,2 0-12 16,2 2-13-16,4-1 18 0,3 2-24 15,0-1 2-15,0-1 0 16,0-2 2-16,5-2 3 16,3-4-7-16,4-1 0 15,-1-2 17-15,1 0-11 16,2 0-6-16,-5-7 9 16,0-3-8-16,-2 0 9 15,-1-1 2-15,-1 0 21 16,-2 2 40-16,-2 2-47 15,1 1 7-15,-2 3 8 16,1 3-16-16,-1 0 10 16,0 0-35-16,0 0 1 15,0 0-19-15,0 8 11 16,2 13 5-16,-2 6-3 0,0 3 10 16,0 1-8-16,0-2 3 15,0-2 0-15,0-3 2 16,0-4-2-16,0-5 0 15,-2-4 4-15,2-2 2 16,0-3-12-16,0 3-34 16,0-5-92-16,0-2-111 15,0-2-379-15</inkml:trace>
  <inkml:trace contextRef="#ctx0" brushRef="#br1" timeOffset="1.43763E6">32066 5419 746 0,'0'0'125'0,"0"0"-67"16,0 0 29-16,0 0 2 16,0 0-47-16,0 0-18 0,0-8-24 15,0 20 0-15,-8 7 3 16,-1 6 7-16,3 4 21 15,-4 0-10-15,2 0-4 16,-1-1 26-16,-2-4-40 16,2-1-3-16,1-8 14 15,2-3-10-15,3-7-2 16,3-3-2-16,0-2-44 16,15 0-21-16,10-12-175 15,2-7-533-15</inkml:trace>
  <inkml:trace contextRef="#ctx0" brushRef="#br1" timeOffset="1.43805E6">32275 5428 752 0,'0'0'121'16,"0"0"-89"-16,0 0 26 15,0 0 8-15,0 0 22 16,0 0-43-16,-38-3-12 16,28 14-6-16,-4 3-21 15,2 3 11-15,-1 8-17 16,3-1 0-16,2 2 16 16,3 2-16-16,1-2 0 0,4-2 4 15,0-7 1-15,0-1-3 16,15-6-2-16,3-5 0 15,4-2-7-15,2-3 7 16,-3 0-40-16,-3-3-1 16,-8-8-9-16,-5-2 14 15,-5 1 11-15,0 0-17 16,-3 2 38-16,-13 2-29 16,-1 4 26-16,2 2 1 15,5 2 6-15,2 0-2 16,7 0-3-16,-2 0-62 0,3 0-23 15,0 0-166 1</inkml:trace>
  <inkml:trace contextRef="#ctx0" brushRef="#br1" timeOffset="1.43832E6">32540 5475 810 0,'0'0'141'0,"0"0"-141"15,0 0 3-15,0 0-3 16,0 0 19-16,0 0 58 16,8 65 7-16,-8-38-62 0,0-1 9 15,-2-2-31-15,-4-1 4 16,-3-4-7-16,0-4 3 15,3-4-57-15,0-3-76 16,0-4-29-16,2-4-106 16</inkml:trace>
  <inkml:trace contextRef="#ctx0" brushRef="#br1" timeOffset="1.43847E6">32494 5629 736 0,'0'0'117'0,"0"0"-91"0,0 0 31 15,0 0 12-15,0 0-32 16,0 0-8-16,82-16-29 16,-63 16 0-16,2 0-10 15,0 0-124-15,0-3-233 16</inkml:trace>
  <inkml:trace contextRef="#ctx0" brushRef="#br1" timeOffset="1.43874E6">32895 5518 441 0,'0'0'490'0,"0"0"-392"0,0 0-71 15,0 0 11-15,0 0-34 16,0 0-4-16,-12 27 44 15,9-7 10-15,-3 0 4 16,2 1-53-16,-3-3-1 16,0-1 6-16,3 1-9 15,1-4-1-15,3-2 0 16,0-2-64-16,0-6-94 16,13-4-186-16</inkml:trace>
  <inkml:trace contextRef="#ctx0" brushRef="#br1" timeOffset="1.43913E6">32992 5565 838 0,'0'0'103'0,"0"0"-70"15,0 0-30-15,0 0 9 16,0 0 68-16,0 0-24 15,-15 52 0-15,15-40-42 16,0-2-13-16,0-3 13 16,0 0-11-16,3-3-3 15,7-2 1-15,-1-2 11 0,5 0 0 16,-2 0-12 0,0-8 0-16,1-4 8 0,-2 2-3 15,-4 1-5-15,-1 6 0 16,-3 3 5-16,-3 0-10 15,0 0 5-15,1 7-14 16,-1 12 9-16,0 1 8 16,0 2-3-16,0-3 0 15,0 1 3-15,0-1-1 16,-3-4-2-16,2-2-18 16,1-5-76-16,0-5-121 15,0-3-229-15</inkml:trace>
  <inkml:trace contextRef="#ctx0" brushRef="#br1" timeOffset="1.44247E6">33362 4613 294 0,'0'0'184'0,"0"0"-77"16,0 0-32-16,0 0-73 15,0 0 10-15,0 0-12 16,0 0 0-16,0 0 14 16,0-3-8-16,0 3 52 15,0 0 21-15,0 0-48 16,0 0 10-16,0 0-24 15,0 0-15-15,0 0 28 16,0-1-30-16,0 1 0 16,0-2 0-16,6-1 11 0,7 2-14 15,-1-1 3-15,4 2 0 16,-2 0-10-16,-3 0 10 16,-1 3-1-16,-6 9-5 15,1-1 3-15,-5 2 0 16,0 2 1-16,0 1 0 15,0-1-7-15,-11-1 9 16,0-1 0-16,2-5-6 16,2 0 16-16,6-5-8 15,1-1-2-15,0-1 2 16,0-1-6-16,0 3 4 16,0 0 0-16,0 2-3 15,8 6 15-15,-1 1-14 16,3 2 2-16,-2 3 0 0,-2 4-7 15,3-1 8-15,1 0-1 16,2 0 0-16,-1-5 7 16,5-2-17-16,-1-3 10 15,6-6-102-15,3-4-180 16</inkml:trace>
  <inkml:trace contextRef="#ctx0" brushRef="#br1" timeOffset="1.44289E6">33693 4708 440 0,'0'0'108'0,"0"0"-15"15,0 0-91-15,0 0 5 16,0 0 14-16,0 0-7 15,-36 12-12-15,36-3 4 16,0 0-6-16,0-1 7 16,0-2-7-16,6 0 7 15,6-5-4-15,1-1 8 16,1 0-11-16,-2 0 0 16,-2-4 9-16,-2-5-8 15,-2 1 0-15,-2 2-1 0,-3 3 28 16,-1 1 21-16,0 0-18 15,0 2-18-15,0 0-4 16,0 0-18-16,0 17 4 16,0 7 5-16,-8 7 5 15,5 0-5-15,-2 4 0 16,2-3 4-16,2-2 7 16,1 1-9-16,0-3-2 15,0-2-51-15,0 0-162 16</inkml:trace>
  <inkml:trace contextRef="#ctx0" brushRef="#br1" timeOffset="1.44341E6">33371 5545 375 0,'0'0'270'0,"0"0"-228"0,0 0-36 15,0 0 37-15,0 0-18 16,0 0-10-16,91-17 6 16,-73 17-18-16,-5 0-3 15,-1 0 0-15,-8 6 5 16,-4 5-15-16,0 1 10 16,0 2 0-16,-6 3 1 15,-14-1-1-15,0 1 1 16,2-1-5-16,4-4 9 15,6-1 3-15,7-1-8 16,1-3 0-16,0-2 2 16,4 3-2-16,9-2-3 15,-1 2-2-15,-3 3-30 16,-4-2 26-16,-5 0-33 0,0 1 36 16,-5 1-3-16,-14 1 3 15,-7-1-21-15,6-2-51 16,5-1-69-16,7-8-156 15</inkml:trace>
  <inkml:trace contextRef="#ctx0" brushRef="#br1" timeOffset="1.44374E6">33535 5750 819 0,'0'0'83'0,"0"0"-77"16,0 0 4-16,0 0-18 16,0 0 8-16,0 0 0 15,-12 32 8-15,25-29 0 16,1-2-8-16,5-1 2 16,2 0 2-16,-3 0-6 15,-2-4 2-15,-4-7 0 16,-4 0 6-16,-5 1-6 15,-2 1 0-15,-1 0 3 16,0 1 6-16,0 5-8 16,-1 3-1-16,-10 0 0 0,-1 0-14 15,-2 3 4-15,1 11-53 16,2 1-132-16,3-1-368 16</inkml:trace>
  <inkml:trace contextRef="#ctx0" brushRef="#br1" timeOffset="1.44395E6">33396 6007 651 0,'0'0'301'0,"0"0"-223"0,0 0-77 15,0 0 34 1,90-29-34-16,-43 15 1 0,0 1 7 15,2 4-4-15,-7-4-10 16,-6 4-23-16,-8-1-148 16,-10-2-153-16</inkml:trace>
  <inkml:trace contextRef="#ctx0" brushRef="#br1" timeOffset="1.47172E6">3110 14734 580 0,'0'0'56'0,"0"0"65"15,0 0-81-15,0 0 0 16,0 0 43-16,0 0-10 0,-6 0-7 15,6 0-28 1,0 0-32-16,0 0 36 0,0 0-42 16,0 0 0-16,0 0 2 15,0 0 6-15,4 0-16 16,14 0 3-16,13 0 5 16,11 0 10-16,10-2-10 15,8-4 0-15,9-1 1 16,5-4 6-16,7 1-14 15,7-4 7-15,3 0 0 16,1-2 0-16,2 2 0 16,3 3 0-16,-3 0 3 15,3 4 5-15,9-3-2 0,4 2-6 16,2 2 1 0,-4-2-10-16,-6 1 9 0,-5 0 0 15,-6-1 4-15,-7-3 1 16,-8 1-5-16,-3-3 0 15,-12-1 0-15,-10 2 6 16,-5 1 2-16,-12 0-8 16,-4 0 18-16,-6 2-15 15,-4 1 28-15,-6 2-31 16,-3 2 6-16,-8 3 6 16,0-1-11-16,-3 1-1 15,0 1 9-15,0 0-1 16,0 0-3-16,0 0-5 15,0 0 0-15,0 0-5 0,0 0 5 16,0 0-11-16,0 0-12 16,0 0-69-16,0 0-78 15,0 0-140-15,0 0-300 16</inkml:trace>
  <inkml:trace contextRef="#ctx0" brushRef="#br1" timeOffset="1.4749E6">11694 12937 332 0,'0'0'55'0,"0"0"23"16,0 0 66-16,0 0-97 16,0 0 46-16,0 0-53 15,0 0-2-15,-39-54 27 0,36 50-52 16,1 1 12-16,1 2 9 16,-1 0-15-16,2 1 14 15,-1 0-25-15,1 0-4 16,0 0 28-16,0 0-32 15,0 0 0-15,0 0-6 16,0 0 17-16,0 0-22 16,0 0 9-16,13 0 2 15,11 2 2-15,9 3-2 16,9 3 0-16,10-4-3 16,14-1 18-16,11-3-12 15,12 0-3-15,7 0 0 16,12 0-4-16,0-7 4 15,1-1 0-15,-4 2-6 0,-4 0 17 16,-7-1-11-16,-7 3 0 16,-4-2 0-16,-3 1 1 15,-2 0 2-15,-2 1-3 16,-6 3 0-16,-10-3 8 16,-5 1-11-16,-4 1 3 15,-2-1 0-15,-1 0 40 16,-3-1-26-16,-4 2 7 15,-6-3 0-15,-6 2-20 16,-7 0 27-16,-5-1-28 16,-8 2 0-16,-3-1 12 15,-3-1-12-15,0 3 0 16,-3 0-6-16,0 0 6 0,0-1-30 16,-10-1-70-1,-13 3-86-15,-7 0 36 0,-4 0-231 16</inkml:trace>
  <inkml:trace contextRef="#ctx0" brushRef="#br1" timeOffset="1.47628E6">10808 14790 608 0,'0'0'3'15,"0"0"3"-15,0 0 9 16,0 0-9-16,0 0 60 16,0 0 21-16,10 0-66 0,17 0 69 15,16-7-49-15,11-3 9 16,16 0 9-16,9-3-39 15,9 0 19-15,6 1-15 16,4-1-12-16,-1 2 21 16,-1-1-33-16,-4 2 0 15,-2 1 11-15,-5-3-8 16,-6 1 11-16,-6-2-14 16,-7 0 0-16,-8 1 22 15,-3 2-22-15,-6 0 0 16,0 3 6-16,-4 1-5 15,-5 3 0-15,-8 3-1 0,-6 0 0 16,-6 0-1-16,-4 0 1 16,-2 0 0-16,-8 0-2 15,1 0 10-15,-4 0-12 16,-1 0 4-16,-1 0 0 16,1 0-23-16,-1 0 17 15,2 0-56-15,3 0-66 16,0 0-105-16,-2 0-280 15</inkml:trace>
  <inkml:trace contextRef="#ctx0" brushRef="#br1" timeOffset="1.47946E6">7872 14382 868 0,'0'0'53'0,"0"0"-15"16,0 0-24-16,0 0-14 15,0 0 0-15,0 0 32 16,0 0-23-16,12 9-3 16,18-9 57-16,6 0-37 15,9 0 32-15,5 0-58 16,7 0 6-16,1-5 25 15,3-2-30-15,-3 0-1 16,2-1 0-16,-5 3 12 16,-1-2-10-16,-5 0-2 15,-10 0 0-15,-9 2 2 16,-9 0-2-16,-11 2 0 0,-4 2-6 16,-4-1 20-1,-2 2-16-15,0 0 2 0,0 0 0 16,0 0-11-16,0 0 11 15,0 0-12-15,0 0-14 16,0 0-79-16,0 0-41 16,0 0-43-16,0 0-218 15</inkml:trace>
  <inkml:trace contextRef="#ctx0" brushRef="#br1" timeOffset="1.48099E6">14665 11704 416 0,'0'0'234'16,"0"0"-152"-16,0 0-31 15,0 0 23-15,0 0-49 0,0 0 56 16,-3-31-2-16,1 31-59 16,-1 0 27-16,0 0-47 15,-3 3-13-15,-1 11 6 16,-2 6 14-16,3 5-7 16,3-2 0-16,3-1 0 15,0-5-5-15,0-2 11 16,7-4-6-16,6-4 10 15,4-6-2-15,1-1 7 16,6 0-15-16,-3-2 7 16,3-11 1-16,-6-6-8 15,-5 0 0-15,-8-2 12 16,-5-1 1-16,0 1 6 16,-14 0-19-16,-7 4 6 15,-4 5 13-15,0 5-19 0,-1 7 0 16,7 0-2-16,1 0 12 15,4 14-20-15,6 1 10 16,2 4 0-16,6 2-14 16,0-1 14-16,4-1-18 15,17 3-22-15,6-4-86 16,1-5-59-16,-1-6-318 16</inkml:trace>
  <inkml:trace contextRef="#ctx0" brushRef="#br1" timeOffset="1.4821E6">12869 13595 473 0,'0'0'43'15,"0"0"47"-15,0 0-9 16,-24-73-43-16,23 54 85 0,-2 2-62 15,1 6 65 1,1 3 6-16,1 5-83 0,-2 3 19 16,2 0-68-16,-1 0-3 15,-1 0-18-15,-3 11 21 16,-2 7 0-16,-2 3-5 16,3-1 19-16,2 0-10 15,2-6-4-15,2-4 0 16,0-4 2-16,0 0 0 15,8-3-2-15,2-3 0 16,2 0 10-16,2 0 5 16,-1-5-15-16,-6-5 0 15,-2-3 10-15,-5-3-10 0,0 1 0 16,-9-1-2 0,-6 3 2-16,0 6-7 0,0 5 7 15,3 2 0-15,2 0 1 16,4 0-1-16,3 1 0 15,3 11-3-15,0 5 8 16,0 1-23-16,5-3 18 16,14-1-36-16,6-2 23 15,6-2-97-15,-1-9-128 16,-6-1-446-16</inkml:trace>
  <inkml:trace contextRef="#ctx0" brushRef="#br1" timeOffset="1.49593E6">14626 12434 104 0,'0'0'13'0,"0"0"23"16,0 0 49-16,0 0 10 16,0 0-36-16,0 0 3 15,0 0 4-15,4 0-35 16,1-6 7-16,0-1-38 16,1 0 8-16,-1-2 29 0,0 1-8 15,-2 2 24 1,-2-5 20-16,1 3-24 0,-2-1-1 15,0 0 19-15,0 1-23 16,0 1 32-16,0 5-68 16,-3 0-3-16,1 2 31 15,-1 0-30-15,0 0-12 16,-4 6-1-16,1 11 7 16,2 0 0-16,0 0 0 15,4-1 0-15,0-3-3 16,0-4 10-16,8-1-9 15,7-5 2-15,1-1 0 16,7-2 10-16,-1 0-10 16,-1-2 0-16,0-10 2 15,-8 0 8-15,-4 1-4 0,-6 2-6 16,-3 0 4-16,0 4 0 16,-15 0-4-16,-10 5-19 15,-8 0 14-15,-1 0-7 16,6 10 1-16,8 3-10 15,12 3-84-15,8 0-30 16,0-3-158-16</inkml:trace>
  <inkml:trace contextRef="#ctx0" brushRef="#br1" timeOffset="1.4978E6">12863 14676 443 0,'0'0'10'16,"0"0"15"-16,0 0 13 0,0 0-8 15,0 0-2-15,0 0 61 16,-39-19-7-16,36 19-38 15,0 0-21-15,-1 0-19 16,-2 0 16-16,1 10-20 16,1 2 0-16,4-4-2 15,0 0 13-15,0-2-13 16,0-2 2-16,4-1 0 16,4-3 21-16,-4 0-20 15,1 0 7-15,-2 0 11 16,-3 0-13-16,0 0 41 15,0-1-25-15,0-8 5 16,0-1 11-16,-8 1-32 16,-1 1-2-16,0 2 5 15,2 3 9-15,1 3 2 0,6 0-20 16,0 0 0-16,0 0-9 16,0 0 9-16,0 0-8 15,0 0 3-15,0 0 5 16,0 2-22-16,0 4 20 15,3-4-47-15,2 1 48 16,-1-2-51-16,-1 2 21 16,-3-3 1-16,0 0-8 15,0 0 23-15,0 0 15 16,0 0-2-16,0 0-12 0,-2 3 6 16,-5-3 8-1,-2 0 1-15,3 0-1 0,0 0 31 16,3 2-30-16,0-2 6 15,3 0-10-15,0 0 3 16,0 0-5-16,0 0 1 16,0 0-7-16,0 1 1 15,0 1 10-15,0-1 0 16,3-1-15-16,1 0 15 16,1 0-1-16,-1 0-5 15,-2-9 12-15,-2 1-5 16,0-1-1-16,0 2 0 15,0 2 23-15,-9 2-4 16,-7 3 12-16,-1 0-31 16,-2 0 7-16,0 12 10 15,5 5-17-15,6 0 0 0,7-2-14 16,1 3 10-16,0-4 4 16,12-3-5-16,7-2 2 15,8-5-8-15,4-4-26 16,5 0-36-16,-1-4-19 15,-3-12-118-15,-8-2-113 16</inkml:trace>
  <inkml:trace contextRef="#ctx0" brushRef="#br1" timeOffset="1.49789E6">12823 14665 313 0,'0'0'0'0,"0"0"-12"0,-84 48-13 15,66-34-185 1</inkml:trace>
  <inkml:trace contextRef="#ctx0" brushRef="#br1" timeOffset="1.68779E6">29193 3807 298 0,'0'0'130'0,"0"0"-99"16,0 0-3-16,0 0 10 15,0 0 32-15,0 0-6 16,0 0-8-16,0 0-42 0,0 0 41 16,0 0-39-1,1 0-10-15,-1 0 26 0,0 0-30 16,0 0-2-16,0 0 2 16,0 0 1-16,0 0 5 15,2 0-8-15,-1 0 0 16,-1 0 19-16,0 0-11 15,0 0 5-15,0 0-13 16,0 0 14-16,0 0-5 16,0-2-9-16,2-3 0 15,-2-1-7-15,1 0 11 16,-1-2-8-16,0-1 4 0,0 0-1 16,0 1-6-1,0 1 7-15,0 2 0 0,0 1-5 16,0 0 11-16,0 0-2 15,0 4-4-15,0 0 0 16,0 0 22-16,0 0-22 16,0 0 1-16,0 0 3 15,0 0-1-15,0 0-6 16,2 0 0-16,1 0 3 16,0 5-1-16,3 2 1 15,1 0 0-15,2 0-2 16,3-1 4-16,1-4-2 15,3 2 14-15,0-4-10 16,0 3 26-16,2-3-30 16,-1 0 0-16,0 0 20 0,1 0-15 15,-3 0-1-15,0-5-4 16,-3-2 2-16,-3 0 17 16,0-2-19-16,-6 1 0 15,0 0 17-15,-3-1-15 16,1 1 5-16,-1 2-7 15,0 2 2-15,0 0-7 16,0 4 5-16,0 0-2 16,0 0 1-16,0 0 1 15,0 0-1-15,0 0-8 16,0 0 4-16,0 0-9 16,0 0 14-16,-11 0 0 15,-1 0 20-15,-4 0-20 16,-1 0 7-16,-1 0-7 0,0 4 1 15,-1 0-2-15,0-1 1 16,0 0 0-16,-1 0 9 16,0 1-5-16,-1-4 2 15,0 0-6-15,2 0 0 16,-1 0-2-16,4 0 2 16,6 0 0-16,2-1-1 15,4-2-3-15,1-2-12 16,1 1-55-16,2 1-44 15,0-2-83-15</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1-07T03:46:20.997"/>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B050"/>
    </inkml:brush>
  </inkml:definitions>
  <inkml:trace contextRef="#ctx0" brushRef="#br0">23362 5612 496 0,'0'0'242'16,"0"0"-208"-16,0 0 15 16,0 0-14-16,0 0-32 15,0 0 0-15,8-12-3 16,-8 12-36-16,1 2-10 15,2 5-54-15,2-3-131 16</inkml:trace>
  <inkml:trace contextRef="#ctx0" brushRef="#br0" timeOffset="215.6849">23497 5617 702 0,'0'0'47'0,"0"0"58"16,0 0-1-16,0 0-15 16,0 0-49-16,0 0 2 15,-29-26-14-15,29 26-22 16,0 0-12-16,0 0-50 16,0 0-81-16,0 0-1 15,0 2-25-15,0 7-201 16</inkml:trace>
  <inkml:trace contextRef="#ctx0" brushRef="#br0" timeOffset="161568.7004">22449 1502 173 0,'0'0'177'0,"0"0"-77"15,0 0 12-15,0 0-33 16,0 0-18-16,0 0 20 16,-4-10-30-16,4 10 6 15,0 0-13-15,0 0 8 0,0 0 12 16,0 0-50-16,0 0-1 15,10 0 6-15,11 0-10 16,13 0 37-16,7 2-28 16,2 6-13-16,5 1 23 15,-2 0-21-15,-1 1-7 16,-5-1 9-16,-2-1-7 16,-5-2 6-16,-5-2-8 15,-5-2 0-15,-5-1-1 16,-9-1 1-16,-4 0 0 15,-2 0 2-15,-3 0-1 16,0 0-2-16,0-7-2 16,0-7-50-16,0-2 17 15,0-1-47-15,-5 0-40 0,-2-2 15 16,-1-3-59-16,-2 2-122 16,-4-2-60-16</inkml:trace>
  <inkml:trace contextRef="#ctx0" brushRef="#br0" timeOffset="161847.9972">22764 1339 304 0,'0'0'123'16,"0"0"5"-16,0 0 46 16,0 0-61-16,0 0-31 15,0 0-39-15,14-20-41 16,17 16 14-16,6 2 17 16,0 2-20-16,-4 0-12 0,-1 0 29 15,-7 6-23 1,-1 10 8-16,-6 5-3 0,-2 8-7 15,-7 8 25-15,-6 3-24 16,-3 4-1-16,0-3 17 16,-17-4-18-16,-5-3-2 15,1-3 23-15,-1-3-22 16,2-3 6-16,3-6-9 16,0-2 2-16,5-2-19 15,5-2-42-15,4-6-157 16,3-3-118-16</inkml:trace>
  <inkml:trace contextRef="#ctx0" brushRef="#br0" timeOffset="162702.1472">22254 2387 590 0,'0'0'85'0,"0"0"-44"15,0 0 63-15,0 0-59 16,0 0 2-16,0 0 16 16,-24 15-25-16,24-3 35 15,3 5-20-15,20 3-16 16,11 2 7-16,12 0-22 15,8-5 4-15,1-4-26 16,-1-10 0-16,-2-3 18 16,-6 0-13-16,-3 0-6 15,-2-8 1-15,-7-2 0 16,-4-2 8-16,-9-5-8 16,-9 0-14-16,-11-5 10 15,-1-3-16-15,-12-3-27 0,-18 5 8 16,-9 1-9-16,-5 4 47 15,0 2-12 1,7 4 13-16,10 5-9 0,11 1 9 16,8 6 0-16,8-2 0 15,0 2 6-15,0 0-1 16,8 0-5-16,11 0 4 16,10 2 20-16,0 4-21 15,3 4 8-15,-6 0 6 16,-4 3-15-16,-5 1 15 15,-6 4-17-15,-6 6 1 16,-5 0 8-16,0 7-9 16,-13 5 0-16,-12 2 9 0,-3-2-7 15,-3-2 7 1,1-4-9-16,6-2-8 0,7-2-9 16,7-5-228-16,6-8-576 15</inkml:trace>
  <inkml:trace contextRef="#ctx0" brushRef="#br0" timeOffset="168581.5164">22594 3355 300 0,'0'0'83'15,"0"0"-33"-15,0 0-8 16,0 0-3-16,0 0 7 15,0 0 29-15,0 0-25 16,-1 0 25-16,1 0-49 16,0 0-4-16,0 0-2 15,0 2-19-15,1 2 9 16,12 2 23-16,6-1-27 16,3 3 56-16,8-4-57 15,1 3 2-15,3-3 22 16,1 0-21-16,-2-2 16 15,-5 0-24-15,-3-2 4 16,-6 0 11-16,-5 0-12 0,-2 0 0 16,-6 0 5-16,-2-2-4 15,-1-4-4-15,-3-2 0 16,0-4-35-16,0 1 16 16,-6 2-48-16,-10-2 30 15,-1 5 27-15,0-2-2 16,0 1 7-16,2 1 0 15,5 2 5-15,2 0-8 16,5 1 8-16,1 1 0 16,2 0 10-16,0 2-9 15,0 0 10-15,5 0-11 16,13 0 9-16,5 0-10 0,0 0 1 16,3 0 0-16,-7 5 11 15,-3 4-8-15,-2-1-3 16,-2-1 0-16,-3 3 0 15,-5 4 5-15,-2 1-5 16,-2 2 0-16,0 4-5 16,-6 1 16-16,-10 1-12 15,-1 2 1-15,-4-3 0 16,3 3 3-16,3-4-3 16,9 0-15-16,6-6-59 15,2-8-230-15</inkml:trace>
  <inkml:trace contextRef="#ctx0" brushRef="#br0" timeOffset="174510.9062">3484 4742 649 0,'0'0'96'0,"0"0"38"16,0 0-35-16,0 0-6 15,0 0-24-15,0 0-40 0,0 0 22 16,-48-24-47 0,30 24 4-16,-4 3 4 0,-5 11-10 15,-3 9 15-15,-1 4-17 16,-2 7 2-16,5 5 16 15,-2 2-16-15,8 2-2 16,8-2 6-16,8-4 0 16,6-6-6-16,0-3 0 15,15 0 0-15,9-6-1 16,6-3 1-16,1-4 0 16,2-5 4-16,4-1-1 15,1-7-3-15,-1-1 0 16,-3-1-5-16,-1 0-9 15,-6 0-76-15,-6-8-50 0,1-7-127 16,-4-2-220-16</inkml:trace>
  <inkml:trace contextRef="#ctx0" brushRef="#br0" timeOffset="174876.926">3998 4635 434 0,'0'0'210'0,"0"0"-109"16,0 0 1-16,0 0-4 0,0 0 24 15,0 0-42-15,-8-45-21 16,-4 45-59-16,-9 9 0 15,0 12 13-15,-6 7-1 16,5 6 25-16,-2 11-26 16,7 6-10-16,1 2 37 15,7 2-36-15,6-4 4 16,3-7-2-16,0-5 1 16,6-8-6-16,16-7 1 15,5-4 0-15,6-8-21 16,10-5 7-16,2-6-44 15,-2-1-31-15,-2 0-124 16,-10 0-141-16</inkml:trace>
  <inkml:trace contextRef="#ctx0" brushRef="#br0" timeOffset="176946.4188">4480 4721 493 0,'0'0'116'0,"0"0"-30"16,0 0-1-16,0 0-21 16,0 0-9-16,0 0 27 15,0 0-35-15,-4-8-32 0,-5 8 21 16,3-1-32-1,-5 1-1-15,0 0 29 0,0 0-11 16,-2 0 16-16,4 0-31 16,-5 0-5-16,-2 6 21 15,2 5-19-15,-2-2 9 16,1 2-8-16,3-2 3 16,3 1-7-16,2-1 0 15,4-3 0-15,0 0-1 16,0-3 1-16,2-2 0 15,-1 2-8-15,2 0 5 16,0 0-4-16,0 1 7 16,0 0 0-16,0-1-3 15,6 1 3-15,-2 0-5 16,7-4-47-16,1 0-82 0,1 0-40 16,-1-5-168-16</inkml:trace>
  <inkml:trace contextRef="#ctx0" brushRef="#br0" timeOffset="177516.4107">4467 4693 312 0,'0'0'25'0,"0"0"10"15,0 0-18-15,0 0 33 16,0 0-24-16,0 0 8 16,0-18 37-16,0 17-27 15,0-2-29-15,0 3 0 0,0 0-9 16,0 0 0-1,0 0-6-15,0 0-7 0,0-3 6 16,0 0-107-16,0-2-247 16</inkml:trace>
  <inkml:trace contextRef="#ctx0" brushRef="#br0" timeOffset="178813.3413">4428 4593 262 0,'0'0'74'0,"0"0"32"15,0 0-17-15,0 0 49 16,0 0-52-16,0 0 9 16,-6-26-20-16,6 26-26 15,0-2 42-15,0 2-35 16,0 0-3-16,0 0-2 0,-3 0-29 15,3 0 4-15,0 0-15 16,0 0 1-16,0 0-24 16,-4 11 9-16,4 13 3 15,0 9 6-15,0 9-4 16,0 4 5-16,0 4-3 16,0 0 10-16,0-1 4 15,0-6-18-15,0-5 0 16,0-6 10-16,4-7-3 15,-1-8-4-15,0-6-3 16,-3-5 2-16,3-5-10 16,2-1 8-16,2 0-27 15,8-7-12-15,3-9-6 0,6-9-94 16,-2 1-130 0,-1-2-240-16</inkml:trace>
  <inkml:trace contextRef="#ctx0" brushRef="#br0" timeOffset="179114.1654">4784 4863 254 0,'0'0'470'15,"0"0"-411"-15,0 0-3 16,0 0 1-16,0 0 1 15,0 0 35-15,50-6-35 0,-44 21 1 16,3 5-20-16,-6 5-14 16,-3 3 11-16,0 2-23 15,0 1 7-15,-12-3-1 16,1-2-15-16,2-4 17 16,5-5-21-16,2-2 0 15,2-8-6-15,0-7-26 16,9 0-83-16,8-12-116 15,7-18-256-15</inkml:trace>
  <inkml:trace contextRef="#ctx0" brushRef="#br0" timeOffset="179667.3194">5151 4470 659 0,'0'0'78'0,"0"0"36"15,0 0-53-15,0 0 24 16,0 0 22-16,0 0-41 0,20-56-14 15,-7 54-30-15,1 2-21 16,-1 0 10-16,5 0-11 16,0 5-6-16,0 10 1 15,-3 2 10-15,-6 2 0 16,-6 5-5-16,-3-2 0 16,0 3 1-16,-11-2 3 15,-11-1-4-15,5-2 6 16,1-6-4-16,9-4 13 15,2-5-15-15,5-3 2 16,0 1-6-16,6 1-17 16,12-1 11-16,0 4 10 0,3 0 0 15,-6 2 9 1,1 3-9-16,-5 4 0 16,-4 1 4-16,-1 2-4 0,-6 6 0 15,0 5 1 1,-6 0 1-16,-12 1 16 0,-3 1-18 15,2-8 2-15,1-3 10 16,7-4-12-16,4-9-4 16,7-5 3-16,0-3-71 15,7 0-116-15,13-20-82 16</inkml:trace>
  <inkml:trace contextRef="#ctx0" brushRef="#br0" timeOffset="180036.145">5508 4224 733 0,'0'0'69'0,"0"0"-3"15,0 0-12-15,0 0-52 16,0 0 67-16,0 0 29 16,54 36-27-16,-32-12-21 15,-1 5-25-15,-3 3-18 16,0 6 33-16,-5 3-35 0,-4 2 11 16,-6 2-3-16,-3 2-9 15,0 1 6-15,-16 2-10 16,-8 0 3-16,-3-2 2 15,0-6-5-15,0-5 0 16,3-8-3-16,10-8-4 16,5-5-41-16,4-5-85 15,2-9-259-15</inkml:trace>
  <inkml:trace contextRef="#ctx0" brushRef="#br0" timeOffset="181124.3252">6634 4480 796 0,'0'0'105'0,"0"0"32"16,0 0-15-16,0 0-90 16,0 0-14-16,0 0 6 15,9-16-16-15,8 13 23 16,5 1-23-16,8 1 0 0,0-3 15 16,1 1-23-16,5 1 0 15,-2-1-3-15,-4 3-5 16,-2 0-28-16,-13 0-86 15,-6 5-109-15,-9 8-178 16</inkml:trace>
  <inkml:trace contextRef="#ctx0" brushRef="#br0" timeOffset="181365.0137">6667 4783 621 0,'0'0'93'16,"0"0"-70"-16,0 0 80 16,0 0-27-16,0 0 32 15,0 0-12-15,82 17-59 16,-49-17 20-16,4 0-57 16,6 0 1-16,-2 0 11 15,-3-3-12-15,-6 2-30 16,-6 1-49-16,-6 0-129 15,-5 0-115-15</inkml:trace>
  <inkml:trace contextRef="#ctx0" brushRef="#br0" timeOffset="185990.1426">4346 5414 212 0,'0'0'171'0,"0"0"-63"16,0 0-7-16,0 0-21 16,0 0-3-16,0 0 8 15,0 0-47-15,0 0-9 16,0 0 6-16,0 0-33 15,-1 0 18-15,1 2-20 16,0-1 0-16,0 3 3 16,0 1 4-16,0 5 14 15,9-4 10-15,1 2-25 16,2-2 27-16,4-1-21 16,-1-2-12-16,3-3 46 15,-1 0-40-15,2 0 2 0,-1 0 13 16,0 0-19-1,1 0 14-15,-1-3-16 0,0-3 0 16,-3 1 16-16,-2-4-16 16,-1 1 0-16,-3-1-1 15,0 2 8-15,-3-1-7 16,-1 3 0-16,-2 1 0 16,0-1 3-16,-2 5-3 15,-1 0 0-15,0-3-1 16,0 3 2-16,0 0-10 15,0 0 9-15,0 0-11 16,0 0 1-16,0 0 2 16,0 0 2-16,-6 5 5 15,-6 1 2-15,3 0-2 16,-7 2 1-16,-2-2 0 16,0-1 1-16,-3 1 1 0,3-2-2 15,-4-1 0-15,1 0 10 16,4-2-16-16,1-1 6 15,4 0 0-15,0 0 4 16,3 0-4-16,2 0 0 16,-5 0-3-16,6-4-2 15,-2-1 0-15,2-2-3 16,3 3 8-16,-1 2-10 16,3 0 10-16,-1 2 0 15,1 0-5-15,-1 0 13 16,2 0-16-16,0 0 8 0,0 0 0 15,0 0-8 1,0 0 8-16,0 0-6 0,0 0 0 16,0 0-10-16,0 0 15 15,3 5-6-15,6 2 7 16,3-1 2-16,-3 0-2 16,7-1-9-16,-1-2 9 15,5-1-28-15,3-2-6 16,3 0-45-16,-2 0-61 15,0 0-132-15</inkml:trace>
  <inkml:trace contextRef="#ctx0" brushRef="#br0" timeOffset="188095.6857">5123 5191 415 0,'0'0'221'0,"0"0"-201"16,0 0-10-16,0 0 16 15,0 0-12-15,0 0 67 16,0 0-40-16,-3 5-10 15,3-2 20-15,0-3-21 16,0 5 12-16,0-1 15 16,8 1-35-16,2 2 29 15,5-2-37-15,2 2-5 16,2-1 16-16,3-1-23 16,5-1 1-16,3 1-3 15,1-3-44-15,-1-2-106 16,-9 0-296-16</inkml:trace>
  <inkml:trace contextRef="#ctx0" brushRef="#br0" timeOffset="193264.3149">24740 4034 214 0,'0'0'156'15,"0"0"-63"-15,0 0 11 0,0 0-16 16,0 0-34 0,0 0 23-16,-1-2-30 0,1-2 4 15,1 1-17-15,3-1-7 16,-3 1 25-16,2 1-31 15,0 0 3-15,-1 1 25 16,-1 1-45-16,-1 0 13 16,0 0 4-16,0 0-16 15,0 0 8-15,0 0-13 16,0 0 0-16,0 0 20 16,0 0-20-16,0 0 0 15,0 0 9-15,0 0-7 0,0 0-2 16,0 0 0-1,0 0 0-15,0 0 1 0,0 0-1 16,0 0-2-16,0 0-1 16,0 0 3-16,0 0 0 15,0 0-1-15,0 0 2 16,0 0-5-16,0 0 4 16,0 0 0-16,0 0 7 15,6 0-6-15,1 0 9 16,2-5-10-16,-1-3 3 15,1-1 10-15,-6-1-13 16,-2 2 0-16,-1-1 5 16,0 1-5-16,0 2 4 15,-3 1-4-15,-3 1 0 16,-1 2-4-16,4 1 4 0,1 1 0 16,1 0-5-16,-1 0 2 15,2 0 1-15,-1 0 2 16,1 0-12-16,0 0 8 15,0 4-65-15,0 4-69 16,3-5-55-16,12-1-293 16</inkml:trace>
  <inkml:trace contextRef="#ctx0" brushRef="#br0" timeOffset="195172.3579">7808 4671 650 0,'0'0'141'0,"0"0"-92"0,0 0 12 16,0 0 5-16,0 0-23 15,0 0 35-15,0 0 18 16,-1 0-47-16,1 0 4 16,0-9-5-16,3-8-47 15,8-3 28-15,1-6-29 16,3-3 1-16,-3-3 8 15,2 3-8-15,-4 4-1 16,2 5 0-16,-4 9 4 16,-5 7-9-16,1 3 5 15,-4 1 0-15,1 0-6 16,1 6-5-16,-2 11-2 0,3 4 11 16,-2-4 4-16,2-1 1 15,2-5-3-15,-2-4 0 16,3-4-4-16,3-3 9 15,4 0-5-15,8-7 0 16,9-12 4-16,3-4 1 16,-2 1-5-16,-4 3 0 15,-9 5 6-15,-2 6-5 16,-11 3-1-16,-2 4 0 16,-3 1 0-16,0 4-15 15,0 15 15-15,0 8 0 16,-2 7-6-16,-5 0 6 15,1-1 0-15,1-5 0 16,1-5 6-16,4-7-6 16,0-3 0-16,15-6-61 0,11-7-49 15,10 0-230-15,3-11-497 16</inkml:trace>
  <inkml:trace contextRef="#ctx0" brushRef="#br0" timeOffset="195726.8994">8402 4642 753 0,'0'0'92'0,"0"0"-17"15,0 0 18-15,0 0-46 16,-81 38 26-16,63-20-35 0,8-1 0 16,4 2-38-16,4 1 3 15,2-2-3-15,0 1 1 16,12-5-1-16,8-5 0 15,0-2 3-15,0-7-8 16,1 0 5-16,-9 0 0 16,1 0 1-16,-5-11-1 15,-7 1-1-15,-1-2-1 16,0-1-4-16,-6-1-3 16,-6-1 9-16,-3 3 0 15,2 0 2-15,1 3-2 16,6 1 0-16,0 5-1 15,3 1 5-15,3 2-5 16,0 0 1-16,0 0-4 0,0 5-10 16,0 7 14-1,0-2-3-15,3 0 2 0,11-4 0 16,6-3-5-16,6-3 6 16,2 0 0-16,0-9 25 15,-1-7-22-15,-6-5-3 16,-3-1 12-16,-9-1-1 15,-6-4 15-15,-3 2-6 16,0-2-18-16,0 4 15 16,-6 1-17-16,-3 5 0 15,-3 4 0-15,2 7 8 16,2 3-15-16,-1 3 7 0,3 0-17 16,3 0-7-16,3 0-75 15,0 9-89-15,3 4-59 16,20 1-286-16</inkml:trace>
  <inkml:trace contextRef="#ctx0" brushRef="#br0" timeOffset="195952.452">8710 4628 744 0,'0'0'159'0,"0"0"-43"16,0 0-35-16,0 0-48 15,0 0-18-15,0 0-1 16,-86 43 20-16,77-18-33 16,3 3 1-16,6-1-2 0,0-3 10 15,6-6-21-15,16-5 7 16,7-8-45-16,11-5-48 16,0 0-141-16,3-4-362 15</inkml:trace>
  <inkml:trace contextRef="#ctx0" brushRef="#br0" timeOffset="196860.42">9935 4091 744 0,'0'0'85'0,"0"0"-14"16,0 0 1-16,0 0-47 16,0 0 22-16,-119 0 13 15,68 0-34-15,-1 0 47 16,3 4-68-16,7 6 6 0,9 2 0 16,9-2-10-16,9 6-2 15,9 1 1-15,6 5 0 16,0 3-9-16,6 6 9 15,15 1 0-15,6 1 5 16,0 3-2-16,-5-2 11 16,-7-2-14-16,-6-3 3 15,-9 3-2-15,0 2-1 16,-21 1 0-16,-10 4 23 16,-8 0-20-16,-9-4 14 15,3-3-15-15,-1-4 4 16,9-4 7-16,7-7-13 15,11 0 0-15,8-3-6 16,10-3 8-16,1 0-6 0,7-2-10 16,22 1-42-16,8-4 15 15,2-3-116-15,-1 0-41 16,-16 2 18-16,-9 1-19 16,-13 3 129-16,-2 5 70 15,-23 5 0-15,-9 8 41 16,-11 7-9-16,-3 10 47 15,-4 2 30-15,3 5 70 16,12 2-26-16,11-4-81 16,16-2-11-16,10-7 1 15,16-1-58-15,27-6 37 16,17-2 10-16,17-4-27 16,1-3 3-16,-2-2-27 0,-10 0 0 15,-18-1-17 1,-11 0-64-16,-18-1-186 0,-7-6-291 15</inkml:trace>
  <inkml:trace contextRef="#ctx0" brushRef="#br0" timeOffset="198762.7851">11048 3839 345 0,'0'0'138'0,"0"0"1"16,0 0-37-16,0 0-5 15,0 0-36-15,0 0 14 16,0-22 22-16,0 19-49 0,0 2 34 16,0-1-56-16,0 2-17 15,-9 0 4-15,-6 0-13 16,-6 0 0-16,0 0-7 16,-4 2 18-16,-1 6 5 15,1 3-16-15,4 3 0 16,0 3 10-16,2 5-9 15,7-1 0-15,0 6 1 16,5 1 10-16,4 3-3 16,3-2-9-16,0 1 0 15,0-3 13-15,3-2-12 16,8-1-1-16,1-2 0 0,6-1 8 16,-1-2-1-16,-1-1-7 15,5-1 0-15,3-6-4 16,3 0 4-16,3-4-2 15,4-3 1-15,0-4-62 16,2 0-68-16,-2-2-199 16</inkml:trace>
  <inkml:trace contextRef="#ctx0" brushRef="#br0" timeOffset="199237.3802">11670 3905 714 0,'0'0'61'0,"0"0"65"0,0 0-26 16,0 0-34 0,0 0-7-16,0 0-10 0,-81-33 9 15,59 33-39-15,-5 1 0 16,0 13 1-16,2 5-18 15,2 1 20-15,1 7-22 16,10 4 0-16,0-1 18 16,8 3-18-16,4-1 1 15,0-1 7-15,4-1-3 16,15 0-4-16,7-4-1 16,2-1 0-16,3-4-8 15,5-6 2-15,-1-1-56 16,-3-5-48-16,-2-7-132 15,-4-2-151-15</inkml:trace>
  <inkml:trace contextRef="#ctx0" brushRef="#br0" timeOffset="199791.9559">12029 3939 656 0,'0'0'162'0,"0"0"-67"16,0 0 57-16,0 0-120 15,0 0-7-15,0 0 36 0,-6 11-58 16,5-2-2 0,-2 7 32-16,0 2-12 0,0 5 13 15,-2 0-10-15,-2 5-11 16,1-3 27-16,-2 0-30 16,2-4-5-16,-2 1 5 15,3-5-5-15,-1-5 7 16,3-2-12-16,0-2 0 15,0-3 1-15,0-1-1 16,3-2-3-16,0-2-8 16,0 0-78-16,3 0-42 15,12 0-197-15,4-11-388 0</inkml:trace>
  <inkml:trace contextRef="#ctx0" brushRef="#br0" timeOffset="202139.0262">12599 3866 493 0,'0'0'73'0,"0"0"27"16,0 0 7-16,0 0-52 16,0 0 17-16,0 0 44 15,0 0-54-15,-9-49-1 16,9 48 8-16,0-1-43 16,0 2 3-16,0 0-15 15,6 0-8-15,6 0-3 16,1 0-3-16,1 0 0 0,2 7 5 15,-2 4-5-15,-3 3 0 16,-5 0-6-16,-4 4 11 16,-2 0-18-16,0 0 13 15,-19 1-2-15,-7-2-2 16,-3-3 4-16,-1 0-2 16,4-3-3-16,8-4 5 15,8-2-7-15,4-2 7 16,6-3-6-16,0 0-2 15,0 0 2-15,0 0 0 16,4 0 2-16,5 0 4 16,2 2 6-16,2 4-6 15,-2 0 0-15,-1 4 10 16,3 4-3-16,-5-1-6 16,4 3 1-16,1 1 8 0,-1 0-3 15,3-2-7-15,0-1 0 16,3-5-1-16,4-3 1 15,1-4-22-15,2-2-32 16,2 0-202-16,-2-11-366 16</inkml:trace>
  <inkml:trace contextRef="#ctx0" brushRef="#br0" timeOffset="202548.8029">13042 3743 439 0,'0'0'204'16,"0"0"-170"-16,0 0 60 15,0 0-43-15,0 0-8 16,0 0 34-16,61 82-12 16,-43-58 0-16,-3 2-1 15,-5 2-22-15,-5 0-25 16,-5 0-3-16,0 4-11 0,0 0 31 16,-9-1-29-16,-6 2-1 15,-1-3 13-15,-4 2-15 16,4-4 3-16,-5-1-5 15,2-4 8-15,-1-1-7 16,-2-3-1-16,-2-2-10 16,0-3 6-16,0 0-93 15,-3-6-159-15,-1-4-389 16</inkml:trace>
  <inkml:trace contextRef="#ctx0" brushRef="#br0" timeOffset="206195.8712">10797 5409 540 0,'0'0'30'0,"0"0"69"16,0 0-6-16,0 0-34 15,0 0 21-15,0 0-22 16,0 0 27-16,-12-27-44 16,9 23-17-16,-1 4 29 15,-1-3-44-15,-1 3 14 16,-2 0 11-16,-3 0-30 16,3 0 7-16,-6 0-11 0,-1 0 0 15,-6 0 17 1,-3 11-13-16,-3 2-4 0,3 0 8 15,2 4-3-15,1 0 2 16,4 2-7-16,3 2 0 16,3 1 6-16,2 1-2 15,0 0-4-15,5 1 7 16,2 0-3-16,1 1 4 16,1-1-8-16,0 0 0 15,0-2 5-15,9 2-5 16,3-4 0-16,1-3 3 15,2 0 1-15,-3-4 1 16,3-2-5-16,-5-2 0 16,1-1-3-16,-1-3 3 0,1-1-12 15,1 3-6-15,7-3-51 16,3 1-72-16,-2-4-148 16,1-1-509-16</inkml:trace>
  <inkml:trace contextRef="#ctx0" brushRef="#br0" timeOffset="209907.3297">4789 271 500 0,'0'0'107'16,"0"0"-51"-16,0 0 56 15,0 0-40-15,0 0 8 0,0 0 39 16,0-32-64 0,0 28 20-16,0 2-31 0,0-1-16 15,0 3 11-15,0 0-39 16,0 0-2-16,-3 5 0 16,1 16-9-16,-3 11 9 15,-3 4 2-15,-1 2 0 16,-4 1 18-16,1 0-17 15,0 4 3-15,-1-3 6 16,2 2-7-16,2-1 5 16,0-4-8-16,3 0 0 15,0-2 9-15,-1-3-9 16,-2 1 0-16,3-3 0 16,1-2 8-16,-1-1-8 15,2 0 0-15,1-2 0 0,-1-2-1 16,1-1 1-16,0 1 0 15,0-3-2-15,-2-3 8 16,2-2-8-16,3-3 2 16,0-2 0-16,0-1 0 15,0-1 0-15,0-5 0 16,0 0-1-16,0-1 5 16,0-2-4-16,0 1 0 15,0-1 0-15,0 0-7 16,0 5 7-16,3 0 0 15,16 2-5-15,14 1 10 16,14 3-6-16,17-1 1 0,18 2 0 16,7 0 0-16,8 3 0 15,3 2-2-15,0 0-1 16,-3 0 6-16,-3 1-2 16,-3 2-1-16,0-2 7 15,-2 1-20-15,-5-2 13 16,-8-3 0-16,-5-4 0 15,-8-3 7-15,-3-2-14 16,-9-4 7-16,-7-1 0 16,-5 0-6-16,-9 0 6 15,-2 0 0-15,-7-6 4 16,0-8-2-16,-3-6-1 16,3-4-1-16,-3-3 0 0,-5-5-4 15,1-7 4 1,-4-5 0-16,0-8-4 0,-2-5 4 15,1 0-2-15,-2-4 0 16,1 4 2-16,-1-1-6 16,1 5 6-16,-1 2 0 15,2 5 6-15,-1 3-4 16,-4 8-3-16,1 5 1 16,-4 6 0-16,-1 3 1 15,0 3-1-15,0 4-5 16,0 7 0-16,0 3 3 15,0 4-10-15,0 0-20 0,0 0-63 16,4 0-45 0,1 3-45-16,1 2-34 0,3-1-362 15</inkml:trace>
  <inkml:trace contextRef="#ctx0" brushRef="#br0" timeOffset="211346.5694">8997 576 391 0,'0'0'81'0,"0"0"77"15,0 0-25-15,0 0-68 16,0 0 28-16,0 0-16 15,0 0-8-15,-3-40-31 0,3 40 14 16,0 0-40-16,0 0 3 16,0 0-15-16,0 0 0 15,0 12-13-15,-5 13 12 16,1 11 1-16,-4 15 3 16,0 6 0-16,-1 3 10 15,-2 6-5-15,-1-3-7 16,-1 4 30-16,-1-3-27 15,1-5-3-15,1-2 10 16,-1-5-9-16,2-2 7 16,2-7-9-16,0-8 0 15,3-7 7-15,3-9-7 16,2-8 0-16,-1-7 7 16,2-1-4-16,0-3 3 15,0 0-6-15,0 0 4 16,0 0 7-16,0 0-8 15,0 0-3-15,0 0 19 0,0 0-17 16,8 0-1-16,5 0-1 16,8 0 0-16,6 0-7 15,9 0 7-15,7 4 0 16,5 3 2-16,4 6 2 16,6-1-8-16,9 2 2 15,11 0 2-15,8-1-5 16,5-4 5-16,-4-1-14 15,-1-3 2-15,-8-4-17 16,-8 2 12-16,-9-2 9 0,-7 3-21 16,-12-1 28-16,-11 0-7 15,-4 0 8-15,-11-1 1 16,-4 1 0-16,-4-2-1 16,-4 1 0-16,-3-2 1 15,1 0-1-15,-1 0 0 16,4 0 0-16,2 0 16 15,4-17-11-15,5-5 1 16,3-7-5-16,-3-9 4 16,0-10 1-16,-1-8-6 15,-6-7 0-15,6-2 2 16,-3 0 0-16,-1 4-2 16,2 0 0-16,-3 0 5 0,2 4 3 15,-3 1-3 1,0 5-4-16,3 5 20 0,-5 3-16 15,-1 5-2-15,1 4-3 16,-2 7 1-16,-1 5 8 16,1 5-9-16,0 5-1 15,-2 1-2-15,0 5 3 16,-2 1-7-16,1 3 7 16,-1 2-48-16,5 0-2 15,4 0-153-15,8 2-40 16,6 1-49-16</inkml:trace>
  <inkml:trace contextRef="#ctx0" brushRef="#br0" timeOffset="212598.9872">13436 689 502 0,'0'0'9'0,"0"0"115"15,0 0 1-15,0 0-73 16,0 0 34-16,0 0-34 16,4-44 19-16,-4 44-41 15,0 0-24-15,0 18-12 16,-4 13 6-16,-11 11 0 16,0 12 25-16,-1 4-11 15,-1 4 5-15,1 1 9 16,-2-2-26-16,0 0 13 15,0-2-4-15,1 1 1 16,1 0 22-16,4-4-33 16,2-3 7-16,4-8-2 0,0-9 0 15,1-8-2-15,2-8-4 16,2-6 0-16,-1-3 1 16,2-5-1-16,0-1 0 15,0-2-3-15,0-2 10 16,0 2-7-16,0 1 0 15,0 1 0-15,8 0-1 16,4 2 1-16,9 1 0 16,4 2-8-16,6 2 19 15,8-1-10-15,6-1-1 16,6 0 0-16,7-5-8 16,8-3 8-16,3-2-4 15,0 0 2-15,-2-10-8 16,-7-9 4-16,0-3-5 15,-10-4 6-15,-5-4-5 0,-5-6-1 16,-7-2 11-16,-5-4-1 16,-5-3 5-16,-1-4-1 15,-4-4-3-15,-3 3 0 16,-3 3 4-16,-5 7-4 16,-4 2 0-16,0 1-3 15,-1 0 13-15,1 1-6 16,0 2-4-16,2 5 0 15,2 2 10-15,-1 3-6 16,0 0-4-16,-2 0 0 16,1 2 3-16,-2 2-7 0,-2 3 4 15,2 2 0-15,-3 4-5 16,1 3 5-16,-1 1-13 16,0 2-35-16,0 1-30 15,0 1-31-15,0-2-46 16,-11 0-149-16</inkml:trace>
  <inkml:trace contextRef="#ctx0" brushRef="#br0" timeOffset="217495.3095">5524 355 648 0,'0'0'117'16,"0"0"-25"-16,0 0-24 15,0 0 36-15,0 0-5 16,0 0-38-16,0 0-23 16,0 0 0-16,0-10-37 15,0 10 14-15,-3 0-15 16,-11 0 0-16,-9 10 2 15,-5 4-2-15,-2 3 0 16,3 2-4-16,9-1 14 16,6-1-17-16,6-1 7 0,6-2 0 15,0 0-11 1,3 0 11-16,14-2 0 0,2 1 0 16,5 0 0-16,-3-3-5 15,-2 0 5-15,-8-1 0 16,2 0 0-16,-8 4 0 15,-2 3-2-15,-3 4-2 16,0 2 8-16,-3 0-7 16,-11 2 3-16,-4-5 0 15,-1 3-3-15,4-3 5 16,0-4-2-16,3-3 0 16,3-2 9-16,0-3-12 0,3 0 3 15,2-4-12-15,-2-1-3 16,1-2-105-1,-3 0-130-15,3-2-619 0</inkml:trace>
  <inkml:trace contextRef="#ctx0" brushRef="#br0" timeOffset="218556.9664">9573 970 773 0,'0'0'40'16,"0"0"-5"-16,-80 3-3 15,52 10 19-15,4 2 24 16,5 4-16-16,7 1-52 16,6 1 17-16,6-1-18 15,0 0 9-15,6-1 2 0,15-5-13 16,3 0 8-1,6-5-12-15,0-6 0 0,-1-3 15 16,-3 0-15-16,-4 0 0 16,-4-12 23-16,-8-5-22 15,-4-4 5-15,-6-4-6 16,0-4 5-16,0-2 11 16,-12-4-16-16,-4 0 0 15,4-1 4-15,-1 0-2 16,4 2 3-16,3 0-5 15,6 2 0-15,0 2 8 16,0 2-8-16,9 4-8 16,8 3 8-16,5 3-20 15,0 2 16-15,3 2-13 0,-1 1-12 16,0 4 21-16,-6 2-14 16,-2 3 22-16,-7 3 0 15,-3 1 1-15,-3 0-2 16,-1 0-3-16,-1 11 4 15,-1 8-7-15,0 5 8 16,-4 4-1-16,-13 0 6 16,-1 2-2-16,-2 0 0 15,3-3-4-15,1 5-22 16,8-6-69-16,8-2-183 16</inkml:trace>
  <inkml:trace contextRef="#ctx0" brushRef="#br0" timeOffset="219414.2905">13885 969 703 0,'0'0'106'0,"0"0"-65"16,0 0-41-16,0 0 65 16,0 0 44-16,-48 73-44 15,32-46 13-15,1 2-58 0,0-1-4 16,3-3 7-16,3-1-21 15,-1-5 1-15,5 0-3 16,0-2 4-16,4-4-13 16,1-1-22-16,0-10-122 15,9-2-188-15</inkml:trace>
  <inkml:trace contextRef="#ctx0" brushRef="#br0" timeOffset="219879.5439">14067 1003 717 0,'0'0'4'0,"0"0"8"16,0 0 56-16,0 0 15 15,0 0 6-15,-61 81-28 16,55-63-2-16,3-3-43 16,1 2-5-16,2-5 6 15,0-1-17-15,3-3-4 16,10-3 2-16,2-4 1 16,3-1-12-16,-1 0 13 0,-1 0 0 15,-1-11 16-15,0-1-16 16,-6-5-5-16,-3 0 4 15,0-1 2-15,-2 6 11 16,-2 4-8-16,1 3 13 16,-3 3 25-16,0 2-32 15,0 0-7-15,0 4-3 16,0 13-10-16,-2 7 10 16,-11 3 0-16,4 3 2 15,-3 1 0-15,0-3 1 16,3 1-3-16,3-3 0 15,-1-1-33-15,5-5-88 16,-1-6-232-16</inkml:trace>
  <inkml:trace contextRef="#ctx0" brushRef="#br0" timeOffset="223441.7337">5117 1478 840 0,'0'0'84'0,"0"0"-5"16,0 0-53-16,0 0 18 15,0 0-34-15,0 0 40 16,0 0-2-16,-7 0-47 15,10 2-1-15,13 2 3 0,5 4-3 16,0 0 26-16,3 4-26 16,-5 2 0-16,1 2 4 15,-4 1 3-15,-2 3-8 16,-4-1 1-16,-7 0 0 16,-3-1 1-16,0 3-1 15,-15-4 0-15,-5 0 2 16,-3-2-1-16,-3-4 5 15,3-3-6-15,6-2 0 16,2-5 0-16,8-1 2 16,2 0-2-16,2 0 7 15,3-2-7-15,0-8-5 0,0 1-20 16,0 1 9 0,0 5 7-16,5 1-7 0,-1 2 8 15,2 0 7-15,4 0 2 16,1 10 0-16,1 4-1 15,3 3 2-15,0 1 17 16,-2 3-13-16,7-4-6 16,-1 0 14-16,8-1-11 15,6-1-3-15,1 0 0 16,12-1-45-16,2-4-54 16,4-3-215-16</inkml:trace>
  <inkml:trace contextRef="#ctx0" brushRef="#br0" timeOffset="224469.181">9444 1810 79 0,'0'0'381'0,"0"0"-329"16,0 0 12-16,0 0-1 15,85-4-42-15,-68 4 48 16,-2 7-23-16,-6 1-21 15,-1-1-5-15,-6 0-11 16,-2-1-7-16,0 1 2 0,0 0 1 16,-15 0 17-16,0 0-14 15,0-1-1-15,6-1 23 16,5-4-25-16,2 4 0 16,2 0-5-16,0 2 4 15,3 4 16-15,12 2-12 16,0-1 4-16,2 5-1 15,-6-1-2-15,-5 2-6 16,-3-1-3-16,-3 0 6 16,0 1 19-16,-17-1-15 15,-6 1 9-15,-5-1 25 16,-1 0-30-16,0-2-9 0,6 2-5 16,8 0 4-16,11-2-18 15,4-4-120-15,10-5-179 16</inkml:trace>
  <inkml:trace contextRef="#ctx0" brushRef="#br0" timeOffset="225498.0773">13669 1990 632 0,'0'0'90'0,"0"0"-17"16,0 0-57-16,0 0 48 15,0 0 31-15,0 0-25 16,-90-17-10-16,78 17-24 16,0 0-10-16,2 0 3 15,-1 0-27-15,-2 10 19 16,7-1-21-16,-3 4 0 16,1 2 7-16,5 4-7 15,-1-1 0-15,4 2-8 16,0-2 20-16,3 0-13 15,10 2 1-15,-1-2 0 16,2-2 2-16,-5-1-1 16,-3-1-1-16,-3-2 0 0,-3-1 6 15,0 0-8-15,-3 1 2 16,-15 0 0-16,-8 0 6 16,-2-1 0-16,-2 0-6 15,2 1 12-15,4-2-6 16,6 2-2-16,3-2-4 15,11-1-63-15,4-6-222 16</inkml:trace>
  <inkml:trace contextRef="#ctx0" brushRef="#br0" timeOffset="230810.4495">11137 5433 482 0,'0'0'108'0,"0"0"11"16,0 0-1-16,0 0-28 0,0 0 20 16,0 0-61-16,0 0-19 15,0 0 53-15,-3-14-69 16,-3 14-2-16,-4 0 5 16,-1 0-17-16,-5 0 14 15,-2 10-14-15,-1 5 1 16,-5 3 27-16,6 2-25 15,-1-1 4-15,3 3 0 16,2 0-4-16,5 0 2 16,3 0-5-16,3 1 0 15,3-1 2-15,0 3-2 16,0-4 0-16,0 1 0 16,6 0 9-16,3-5-13 0,1 2 4 15,2-4 0-15,2-4 5 16,0 2-5-16,0-6 0 15,-1 0-1-15,2-4 5 16,1 0-6-16,0-1 2 16,3-2-6-16,-4 0-7 15,6 0-33-15,-5 0-53 16,-1 0-90-16,-4 0-118 16</inkml:trace>
  <inkml:trace contextRef="#ctx0" brushRef="#br0" timeOffset="232826.2023">11401 5591 402 0,'0'0'104'0,"0"0"-13"16,0 0 23-16,0 0-14 16,0 0-11-16,0 0 30 15,-4-20-53-15,1 17 9 16,3 2-10-16,-2-1-38 15,2 1 1-15,0 1-4 16,-1 0-21-16,1 0 18 16,0 0-21-16,-2 0 0 15,1 0-7-15,-5 10 7 16,0 4 0-16,-3 2 0 16,3 6 7-16,-3-2 2 15,4 4-8-15,-1-4 5 16,1-3 10-16,3 0-16 15,1-3 0-15,1-5-1 16,0-2 12-16,0-1-10 16,0-3-1-16,0-1-2 0,0-1-5 15,0-1 7-15,8 0-24 16,8 0-32-16,6-3-91 16,0-10-135-16,-2 1-408 15</inkml:trace>
  <inkml:trace contextRef="#ctx0" brushRef="#br0" timeOffset="233871.2075">11595 5699 553 0,'0'0'112'16,"0"0"28"-16,0 0-44 0,0 0-20 16,0 0-2-16,0 0-16 15,-6-4-15-15,6 4 10 16,0 0-29-16,0-2-7 15,0 2 10-15,8 0-22 16,2 0 2-16,2 0 6 16,-3 0-9-16,2 0 8 15,-1 0-12-15,-3 0 0 16,1 0 5-16,-2 0-5 16,-2 0 0-16,2 0-5 15,-1 0-8-15,2 0-6 16,1-1-78-16,0-6-103 15,1 0-76-15,1-3-339 0</inkml:trace>
  <inkml:trace contextRef="#ctx0" brushRef="#br0" timeOffset="234423.2804">11953 5565 588 0,'0'0'91'0,"0"0"17"16,0 0-41-16,0 0 4 0,0 0 9 15,0 0-42-15,-19-11-19 16,8 11 33-16,-2 0-38 15,-2 0-5-15,0 0 15 16,3 8-16-16,1 1 17 16,3 1-25-16,-1-2 3 15,6 1 9-15,0-1-12 16,1-1 0-16,2 3-1 16,0-4 4-16,0 5 5 15,9-2-8-15,3 2 0 0,6 0 19 16,0 0-16-1,-3-2-1-15,1-1-1 0,-4 0 9 16,-4 1-3-16,-4-1-7 16,2 3 0-16,-6 0-2 15,0-2 2-15,0 3 0 16,-9-2 1-16,-1 1 4 16,-4 0 4-16,1 1-9 15,1-2 0-15,0-3 15 16,6 0-8-16,-1-1-7 15,-1-2 0-15,5-2 7 16,-1 1-12-16,4-1 5 16,0-1-36-16,0-1-13 15,0 0-138-15,0 0-76 16,5 0-488-16</inkml:trace>
  <inkml:trace contextRef="#ctx0" brushRef="#br0" timeOffset="235084.1686">12174 5530 613 0,'0'0'96'0,"0"0"-5"16,0 0-17-16,0 0-21 16,0 0 9-16,0 0-9 15,0-2-34-15,0 2 10 16,0 4 9-16,0 9-14 16,0 1 19-16,0 1-27 15,0 6 8-15,0 1-5 16,0 2-10-16,0 3 3 15,0 0-9-15,0 2 3 0,-9-3 4 16,-3-4-10-16,-3-2 0 16,0-3-1-16,0-3 13 15,-1-1-15-15,1-4 3 16,2 0-15-16,2-3-3 16,0-2-113-16,3-4-113 15,0 0-204-15</inkml:trace>
  <inkml:trace contextRef="#ctx0" brushRef="#br0" timeOffset="235932.2898">11073 5249 356 0,'0'0'123'0,"0"0"40"16,0 0-64-16,0 0-9 15,0 0-3-15,0 0-54 16,-22-11-6-16,11 11-4 16,-2 0-14-16,-1 0 13 15,-2 0-8-15,-2 5-9 16,3 4 38-16,0 2-35 15,-1 3 5-15,4 0 2 16,-4 3-5-16,2 0 6 0,-1 4-15 16,3-1 4-16,-1 0 24 15,4 3-26-15,0 1 9 16,3 2 8-16,3 4-9 16,-1-1 0-16,1 1-6 15,1 1-4-15,2-1 18 16,0 1-19-16,0 0 0 15,0 0 6-15,0-1-5 16,0-2 2-16,0-2-3 16,9-3-9-16,3-2-1 15,6-2-38-15,3-4-25 16,10-1-77-16,4-6-93 0</inkml:trace>
  <inkml:trace contextRef="#ctx0" brushRef="#br0" timeOffset="236674.228">12448 5784 670 0,'0'0'117'0,"0"0"-33"15,0 0-28-15,0 0 12 16,0 0-12-16,0 0 0 16,0-2-34-16,0 12 19 15,-1 2-2-15,-5 2-9 16,-2 1-14-16,-3 1-9 15,0-1-3-15,-4 1 14 16,0-1-18-16,-1-2 0 16,5-1 0-16,4-1 0 15,7-3-59-15,0-5-163 16,1-3-188-16</inkml:trace>
  <inkml:trace contextRef="#ctx0" brushRef="#br0" timeOffset="237410.7397">12754 5588 664 0,'0'0'82'0,"0"0"-1"0,0 0-39 16,0 0 4 0,0 0 45-16,0 0-53 0,35-9 7 15,-22 9-13-15,-4 6-13 16,1 4 23-16,-3-1-29 15,-2 4-11-15,-3-1 8 16,-2 2-3-16,0 0-1 16,-12 0-6-16,-6 0 1 15,-6 0 2-15,-1 0-1 16,2-1-2-16,7-1 4 16,7-3-1-16,3 1 2 15,5-1-5-15,1-3 5 16,0 4-8-16,8-3 3 15,6 0 0-15,-1 1 4 0,-1-3-3 16,-1 2 1-16,-3-1-2 16,-2 0 4-16,-1 2-7 15,-4 1 3-15,-1 2 0 16,0 2-4-16,0 1 7 16,0 0-3-16,-6-1 0 15,-5-1 6-15,0-2 6 16,-4-1-11-16,3-3-1 15,-1 0 7-15,-2-1-6 16,1-2-2-16,1 2-3 16,4-4-68-16,2 0-95 15,4-1-193-15</inkml:trace>
  <inkml:trace contextRef="#ctx0" brushRef="#br0" timeOffset="238473.7953">13336 5591 556 0,'0'0'131'15,"0"0"7"-15,0 0-73 16,0 0 40-16,0 0-38 16,0 0-10-16,7-6 4 15,-7 6-45-15,0 1-6 16,0 11 10-16,0 3-4 0,0 4 20 15,0 5-27-15,0 0-9 16,0 5 22-16,-1-2-16 16,-5 0 2-16,3-5-8 15,-2-3 10-15,2-5-8 16,0-4-2-16,2-5-6 16,-1 0-4-16,2-4-18 15,-1-1-66-15,-2 0-100 16,-4 0-106-16</inkml:trace>
  <inkml:trace contextRef="#ctx0" brushRef="#br0" timeOffset="238730.5734">13205 5752 669 0,'0'0'124'15,"0"0"-64"-15,0 0 3 16,0 0-9-16,0 0 26 16,0 0-32-16,59 0-20 15,-34 2 18-15,1 4-38 16,2-1-7-16,-4-2 11 16,2 0-12-16,-1 0-8 15,-3 0-22-15,2-1-100 16,-3-2-75-16,0 0-321 15</inkml:trace>
  <inkml:trace contextRef="#ctx0" brushRef="#br0" timeOffset="240146.1669">13953 5632 629 0,'0'0'124'16,"0"0"-23"-16,0 0-33 16,0 0 43-16,0 0-18 15,0 0-19-15,-7-3-24 16,7 3-17-16,0 0-9 15,-1 0-20-15,-1 0 5 16,-4 8 3-16,3 8-12 16,-5 5 20-16,-2 2 3 15,0 6-18-15,-4 2 13 0,4-3-18 16,-1 0 1 0,2-8 16-16,5-4-17 15,-2-5 0-15,5-2 3 0,1-4 1 16,0-4-4-16,0-1 0 15,0 0-27-15,3 0-8 16,11 0-71-16,1-6-151 16,3-6-459-16</inkml:trace>
  <inkml:trace contextRef="#ctx0" brushRef="#br0" timeOffset="240739.6538">14162 5726 779 0,'0'0'129'0,"0"0"1"16,0 0-47-16,0 0-4 15,0 0-54-15,0 0 4 16,-3-7-20-16,-6 12-1 15,2 6 40-15,-1 3-47 16,0 4 12-16,3 0 3 16,0-1-11-16,4-1 1 15,1-4-6-15,0 0 3 16,0-5-4-16,1 1 1 0,10-3-5 16,2-1 4-16,2-3 1 15,0-1 0-15,2 0 0 16,-3 0 0-16,0-10-1 15,1-2 1-15,-6-1 0 16,0-3-1-16,-1-1 7 16,-3 0-4-16,1 3-2 15,-1 4 3-15,-2 5-3 16,-2 2 1-16,-1 2-1 16,0 1 7-16,0 0-6 15,0 0 1-15,0 0-2 16,0 0 0-16,0 8-1 15,-1 7 1-15,-5 4 0 16,-2 1 9-16,0 2-8 0,0 1 8 16,-1-2-9-16,0-1 3 15,0 0 1-15,1-3-4 16,4-4 0-16,-1 1 2 16,4-8 4-16,-1 0-12 15,2-4 5-15,0 1-22 16,0-3-15-16,2 0-100 15,7 0-222-15</inkml:trace>
  <inkml:trace contextRef="#ctx0" brushRef="#br0" timeOffset="242187.5829">15127 4216 582 0,'0'0'117'16,"0"0"-21"-16,0 0-19 16,0 0 2-16,0 0 4 15,0 0 9-15,0 0-23 16,9-3-39-16,0 3 16 15,8 0-46-15,8 0 13 0,8 0-8 16,7 5 3 0,2 1-10-16,-2 0 2 0,-3 2-40 15,-7-2 7-15,-13 2-122 16,-13 0-86-16,-4-2-216 16</inkml:trace>
  <inkml:trace contextRef="#ctx0" brushRef="#br0" timeOffset="242420.3733">15147 4536 131 0,'0'0'485'15,"0"0"-439"-15,0 0 103 16,0 0-87-16,0 0-4 15,0 0 6-15,91 31-28 16,-63-26-22-16,3-3-14 16,2 1-2-16,-2 4-34 15,1-5-103-15,-7-1-202 16</inkml:trace>
  <inkml:trace contextRef="#ctx0" brushRef="#br0" timeOffset="243371.8946">16525 3850 476 0,'0'0'49'0,"0"0"-12"15,0 0-37-15,0 0-8 16,0 0-20-16,0 0 11 15,-18 16 16-15,6-12-119 16</inkml:trace>
  <inkml:trace contextRef="#ctx0" brushRef="#br0" timeOffset="244229.4292">15023 4166 400 0,'0'0'56'0,"0"0"41"16,0 0 1-16,0 0-4 15,0 0-26-15,0 0-1 16,-69 0 34-16,67 0-16 16,2 0-12-16,0 0-10 15,0 0-40-15,0 0 34 16,0 0-44-16,0-3-1 15,2-6-9-15,16-2-3 16,6 2-3-16,6-1 2 0,6 3 2 16,5 3 3-16,-2 4-4 15,-2 0 0-15,-2 0-1 16,-4 0 1-16,-6 10 0 16,-4 4 0-16,-6-2 1 15,-2 5-7-15,-5-3 6 16,0 3-2-16,-2-1 2 15,1 0 0-15,0-2 3 16,2 0-3-16,8-1 6 16,1-1-8-16,7-3 2 15,6-1 0-15,7-5 1 16,5 0 0-16,3-2-2 0,0 1-10 16,-5 1-46-16,-10 2-26 15,-12 2-105-15,-11 3-37 16,-8-1-203-16</inkml:trace>
  <inkml:trace contextRef="#ctx0" brushRef="#br0" timeOffset="244712.9781">14854 4738 494 0,'0'0'103'0,"0"0"52"16,0 0-68-16,0 0-32 15,0 0 33-15,0 0-8 16,-22-59-12-16,44 40-68 16,13 2 0-16,8 2-4 15,7 0-1-15,3 6 5 0,3 1 0 16,-3 4 15 0,-5 4-6-16,-5 0-4 0,-11 0 2 15,-8 0 22-15,-9 1-24 16,-7 10-1-16,-4 5-4 15,-3 2 0-15,1 3 5 16,-1 0-5-16,4-1 0 16,3-2 7-16,6-2-3 15,7-1-1-15,8-6-3 16,9-1 7-16,6-5-14 16,5-3 7-16,2 0-84 15,1 0-122-15,-3-1-251 16</inkml:trace>
  <inkml:trace contextRef="#ctx0" brushRef="#br0" timeOffset="245884.704">17226 3953 625 0,'0'0'83'16,"0"0"6"-16,0 0-26 0,0 0-54 16,-79-47 37-16,49 40 10 15,-6 3-9-15,-4 1 21 16,-2 3-45-16,-4 0-7 15,3 3 24-15,2 8-38 16,7 4 9-16,6 2-4 16,7 6 1-16,9 3-1 15,5 1-7-15,7 6 0 16,0 2 6-16,4 1-2 16,14 6-3-16,1-2 7 15,2 3 4-15,2 3 8 16,0 0-16-16,0 2 0 15,-10 1 16-15,-5-1-15 16,-8 5-5-16,0-2 2 0,-18 2 8 16,-14 1-3-16,-8-6-7 15,-3 2 1-15,-11-3 8 16,-4-3-5-16,-2-1-3 16,-1-5-1-16,2-1 7 15,6-6-4-15,4-2-3 16,9-8 0-16,7-1 1 15,11-4-1-15,7-2 0 16,12-2 0-16,3 1-13 16,11 1 4-16,22 0-24 15,15-3 17-15,10 1 2 16,4 1-32-16,-3-1 19 0,-5 4 4 16,-14 1-5-16,-11 4 24 15,-15 3 4-15,-12 4 0 16,-2 6-1-16,-26 5 5 15,-15 2-4-15,-12 4 17 16,-3 0-15-16,4-1 21 16,8 1-10-16,11 1-10 15,14 3 22-15,15 1-25 16,4-1 13-16,9 0 0 16,24-1-8-16,10-2 12 15,10-5-17-15,6-2 0 16,5-3 10-16,0-5-10 15,0-6-21-15,2-6-25 16,1-8-107-16,-3-11-135 16</inkml:trace>
  <inkml:trace contextRef="#ctx0" brushRef="#br0" timeOffset="246845.3881">15339 5467 441 0,'0'0'282'16,"0"0"-232"-16,0 0 65 15,0 0-7-15,0 0 33 16,0 0-48-16,2-11-67 16,14-9-1-16,5-7-23 15,1-4-2-15,4-5 0 16,-4-1 6-16,-1 3 0 15,-5 6-6-15,-7 10 1 0,-2 9-4 16,-5 6 3 0,-2 3-1-16,0 0-1 0,0 0-6 15,0 10-1-15,0 2 9 16,0-1 0-16,0-3 6 16,4-1-6-16,3-2 0 15,3-4-1-15,3-1 7 16,4 0 4-16,7 0-10 15,-1 0 0-15,0 0 1 16,-8 0-1-16,-3 0 0 16,-11 16-1-16,-1 6-2 15,-1 7-1-15,-19 0 4 16,1 0 0-16,2-4-7 16,4-3 7-16,9-5-37 0,4-6-35 15,6-8-181 1,21-3-184-16</inkml:trace>
  <inkml:trace contextRef="#ctx0" brushRef="#br0" timeOffset="247168.5839">15713 5506 702 0,'0'0'60'15,"0"0"-17"-15,0 0 8 16,0 0-23-16,0 0-9 15,-19 73 21-15,31-61-37 16,6-1 0-16,4-6-3 0,-1-3-7 16,0-2-10-16,-2 0-11 15,-8-7 12-15,-4-7 13 16,-5-3-9-16,-2 0 12 16,0 1-2-16,-3 6 6 15,-9 2 8-15,-3 8-11 16,3 0 7-16,1 0-13 15,3 1 5-15,5 8 0 16,3 3-3-16,0 0 1 16,4-1-7-16,19 0-37 15,6-2-46-15,9-3-211 16</inkml:trace>
  <inkml:trace contextRef="#ctx0" brushRef="#br0" timeOffset="249597.812">24536 2892 233 0,'0'0'59'0,"0"0"-57"16,0 0-2-16,91 15-42 15,-62-10 40-15,-3 0-53 16,-2 0-136-16</inkml:trace>
  <inkml:trace contextRef="#ctx0" brushRef="#br0" timeOffset="251013.6191">18568 4045 603 0,'0'0'122'0,"0"0"4"15,0 0-65-15,0 0 19 16,0 0-5-16,0 0-11 16,0 0 11-16,-3 0-60 15,-1 0-3-15,-2 0-1 16,-3 0-11-16,-6 0 8 16,-1 0-8-16,-7 0 2 15,1 0 3-15,1 3-5 16,0 8 0-16,3 1 7 15,2 5-4-15,5 0-3 16,-1 2 0-16,8 0 0 0,2 5 12 16,2-3-12-1,0 1 0-15,11-2-3 0,10-1 10 16,6-4-7-16,5-5 0 16,3-2 6-16,-1-8 1 15,1 0-7-15,-6 0 0 16,-3-12 13-16,-4-3-12 15,-1-5 10-15,-6 0-11 16,-5-2 0-16,-4 0-5 16,-6 1 5-16,0 0-7 15,0 2 5-15,-6 2-2 16,-9 2 0-16,-4 2 4 0,-2 3 0 16,-5 3-6-1,0 1 6-15,-1 6-1 0,0 0-4 16,0 0-26-16,5 10-2 15,-1 9-59-15,4 2-79 16,5 0-41-16,3 0-538 16</inkml:trace>
  <inkml:trace contextRef="#ctx0" brushRef="#br0" timeOffset="254246.9236">17963 5446 717 0,'0'0'75'0,"0"0"40"15,0 0-35-15,0 0-26 16,0 0 5-16,0 0-16 16,-24-29 20-16,15 26-47 15,-4 3-8-15,-4 0 10 16,-5 0-15-16,-2 12 4 15,-3 4-7-15,2 3 4 16,2 1 23-16,2 0-27 0,4 2 0 16,5 0 14-16,5-3-13 15,6 1 6-15,1-2-7 16,0 1 0-16,8-1 8 16,9-1-8-16,1-3 0 15,2-2-3-15,2 1 3 16,-4-4-45-16,1 0-69 15,-2-9-142-15,-2 0-185 16</inkml:trace>
  <inkml:trace contextRef="#ctx0" brushRef="#br0" timeOffset="254582.966">18265 5528 708 0,'0'0'78'0,"0"0"-22"16,0 0 18-16,0 0-20 16,0 0 24-16,0 0-17 15,-68 3 5-15,45 8-20 16,3 1-19-16,2 5-20 15,1 3 31-15,4 4-38 0,4-2 0 16,3 1 11-16,4 0-3 16,2 1-11-16,0-2 3 15,8-1 0-15,10-3-10 16,7-2 8-16,1-1-50 16,5-6-42-16,0-1-166 15,2-5-196-15</inkml:trace>
  <inkml:trace contextRef="#ctx0" brushRef="#br0" timeOffset="254849.451">18382 5772 747 0,'0'0'113'16,"0"0"-56"-16,0 0-22 15,0 0 60-15,0 0-53 16,0 0-34-16,79 27 2 16,-57-27-2-16,2 0-16 15,-1 0-12-15,-3 0-118 16,0 0-96-16</inkml:trace>
  <inkml:trace contextRef="#ctx0" brushRef="#br0" timeOffset="255410.6695">18803 5584 145 0,'0'0'685'15,"0"0"-646"-15,0 0 18 16,0 0 24-16,0 0-17 16,0 0-3-16,-2 0-37 0,2 2 2 15,0 12 43 1,-3 1-53-16,-3 2 5 0,1 4-7 15,-1-3-9-15,3-1 5 16,2-1-10-16,1-5 3 16,0-2-7-16,0-1 4 15,6-5 0-15,8-3 3 16,5 0-1-16,3 0 9 16,-1-9-11-16,0-5 2 15,0-2 2-15,-5 0-4 0,-1 2 0 16,-6-1 8-1,-3 3-6-15,-1 2 8 16,-4 7 3-16,1 0-11 0,-2 3 29 16,0 0-28-1,0 0-3-15,0 0 0 0,0 0-1 16,0 13 1-16,0 5 0 16,0 3 0-16,-2 4 0 15,-5 1 0-15,-1-3 0 16,1-5 1-16,-2 0 3 15,3-4-3-15,0-2-1 16,1-1-10-16,2-5 7 16,2 2-69-16,-1-6-75 15,2-2-228-15</inkml:trace>
  <inkml:trace contextRef="#ctx0" brushRef="#br0" timeOffset="255703.1244">19174 5842 554 0,'0'0'80'0,"0"0"74"16,0 0-64-16,0 0 26 15,0 0-9-15,0 0-37 16,-23 69-5-16,10-56-31 16,-2-1-16-16,-1-1-5 0,2 1-12 15,1-3 7-15,3 1-8 16,3-2-15-16,7-2-10 16,0-6-144-16,5 0-180 15</inkml:trace>
  <inkml:trace contextRef="#ctx0" brushRef="#br0" timeOffset="256525.3347">19542 5644 534 0,'0'0'139'0,"0"0"-48"15,0 0-35-15,0 0 42 16,0 0-56-16,0 0 10 0,47-15 16 16,-36 15-46-16,-2 0 10 15,-1 5-16-15,1 4-10 16,-5 2 2-16,-1-2-8 15,-3 3 0-15,0 3-8 16,-3-1 14-16,-15-1-6 16,-8 0 0-16,-4-2 4 15,2-2 6-15,2-4-10 16,11 0 0-16,7-3 1 16,7-1 2-16,1 1-6 15,0 1-4-15,3 3 7 16,9 2 0-16,-3-4 0 15,3 4 0-15,-5-1 3 16,-2 0-1-16,0 1 5 16,-5-1-7-16,0 2 5 0,0 4 4 15,0-2-8-15,-8 4 5 16,-4 0 19-16,-3-3-19 16,2 1 13-16,-5-2-19 15,4-1 6-15,0 0 5 16,1-3-11-16,6-2 0 15,1 0-6-15,3-3 5 16,3 1-35-16,0-3-87 16,2 0-118-16,15 0-201 15</inkml:trace>
  <inkml:trace contextRef="#ctx0" brushRef="#br0" timeOffset="256931.0422">19862 5610 681 0,'0'0'84'16,"0"0"-49"-16,0 0 10 16,0 0 18-16,0 0 21 15,0 0-1-15,37 65-29 16,-31-43 6-16,-2 2-20 16,-4 2-24-16,0-1 26 15,0-1-38-15,0 2 4 16,-10-1 10-16,-7 2-16 15,-2 2 8-15,-5-3-10 16,-3 4 2-16,-1-2 0 16,-2 2-2-16,3-2-6 15,-1-1-19-15,1-3-56 16,0-7-113-16,-1-5-125 0</inkml:trace>
  <inkml:trace contextRef="#ctx0" brushRef="#br0" timeOffset="258319.8129">20118 5724 269 0,'0'0'133'0,"0"0"-22"16,0 0 12-16,0 0-15 16,0 0 23-16,0 0-29 15,12-34-14-15,-12 32 18 16,0 2-56-16,0 0-3 16,0 0-42-16,0 0 8 15,0 2-15-15,0 12 2 0,0 9 0 16,0 5 21-1,-3 3-16-15,-8 1-4 0,-2-5-1 16,1 2 9-16,-3-5-10 16,3-2 1-16,2-6-12 15,1-3-24-15,5-3-79 16,2-6-95-16,2-4-37 16,0 0-239-16</inkml:trace>
  <inkml:trace contextRef="#ctx0" brushRef="#br0" timeOffset="258500.5229">20070 5903 475 0,'0'0'150'0,"0"0"-50"15,0 0-15-15,0 0-16 16,0 0 4-16,0 0-4 0,17 0-14 16,-1 0 56-16,8 7-86 15,4 0-16-15,7-4 2 16,4 2-11-16,-1-3-56 15,-1-2-110-15,-5 0-165 16</inkml:trace>
  <inkml:trace contextRef="#ctx0" brushRef="#br0" timeOffset="258777.4504">20519 5828 764 0,'0'0'119'0,"0"0"-67"15,0 0 4-15,0 0 17 16,0 0 10-16,0 0-6 16,11 56-49-16,-11-35 2 15,0 1 11-15,0-3-23 16,0 1-3-16,0-3-15 15,-3 1 3-15,0-3-11 16,3-2 8-16,-2-1-67 16,2-5-50-16,0-7-225 15</inkml:trace>
  <inkml:trace contextRef="#ctx0" brushRef="#br0" timeOffset="259272.2243">20867 5891 901 0,'0'0'156'16,"0"0"-61"-16,0 0-58 15,0 0-36-15,0 0 39 0,0 0 3 16,-1 43-28-1,-3-24 28-15,1-1-31 0,0 1-1 16,2-2 6-16,1-2-17 16,0-1 0-16,0-5 0 15,12-1 1-15,7-8-2 16,5 0 1-16,3 0 0 16,1 0-3-16,-5-14 5 15,-1 0-4-15,-3-4-1 16,-5 3 3-16,-2 1-8 15,-5 0 8-15,-2 3 0 16,-4 5 6-16,-1 5-3 16,0 1 2-16,2 0-5 15,-2 0 0-15,0 0-5 16,0 3 5-16,0 9 0 0,0 7 9 16,-5 1-9-16,-1 2 4 15,-4 4-4-15,1-1 10 16,1 1-9-16,-1 0-1 15,1-3-3-15,0-2-2 16,0-2-52-16,2-2-77 16,1-5-222-16</inkml:trace>
  <inkml:trace contextRef="#ctx0" brushRef="#br0" timeOffset="260890.0775">20190 5644 540 0,'0'0'75'0,"0"0"13"16,0 0-51-16,0 0-37 16,0 0 37-16,0 0-5 15,0 0 31-15,-11 13 6 16,7 3-21-16,-2-1 17 16,1 4-38-16,2 1 15 15,0 0 3-15,0 1-20 16,2 3 2-16,-4 2-8 15,2 1-10-15,-4-1 15 16,1-3-24-16,-2 0 0 16,1 1 8-16,1-4-8 15,-4 2 0-15,2-2-3 0,2-2 13 16,0-1-7 0,0-2-3-16,5-1 0 0,-2-2-2 15,1-1 4-15,-1-2-4 16,2 3-12-16,-4 0-41 15,1 0-19-15,-6-1-52 16,2-3-88-16,0-3-223 16</inkml:trace>
  <inkml:trace contextRef="#ctx0" brushRef="#br0" timeOffset="261263.8433">19963 5917 394 0,'0'0'167'0,"0"0"-87"16,0 0-17-16,0 0-3 16,0 0-2-16,0 0 3 15,43-9-23-15,-31 9 16 16,6 0-21-16,1 0-22 0,1 0 13 16,4 0-24-16,1 4 1 15,2 1-1-15,1-2 0 16,2 2-5-16,-5-2-21 15,-1 1-28-15,-4-2-41 16,-4-2-121-16,-6 0-303 16</inkml:trace>
  <inkml:trace contextRef="#ctx0" brushRef="#br0" timeOffset="264741.911">18245 6278 157 0,'0'0'53'0,"0"0"45"16,0 0-27-16,0 0-26 15,0 0 20-15,0 0 41 16,0 0-26-16,-17 0 2 16,17 0-39-16,0 0-7 15,0 0-11-15,0 0-21 16,0 0 46-16,0-1-18 16,0-1-25-16,0 1 19 15,4-1-26-15,1 1 0 0,4 1-3 16,2 0 8-1,3 0 0-15,6 0-5 0,-1 0-2 16,5 0-1-16,3 3 3 16,1 1 0-16,4 5-3 15,2-4 8-15,3 2-17 16,5 1 7-16,0-4-8 16,3 2 10-16,-2 1-19 15,-1-3 8-15,-1 2 12 16,-4 1 2-16,-1-2-10 15,-3 2 10-15,-4-2 0 16,-4 3 4-16,-1-4-4 16,-6 3 0-16,1-2-1 15,-4-1 3-15,-2-1-3 16,-2-1 1-16,-4-1 0 0,1 2-4 16,-4-2 4-16,-2 0-2 15,-1 2-2-15,-1-1-55 16,0-2-17-16,0 0-109 15,0 0-128-15</inkml:trace>
  <inkml:trace contextRef="#ctx0" brushRef="#br0" timeOffset="265530.9455">18602 6319 388 0,'0'0'41'15,"0"0"25"-15,0 0-25 16,0 0 9-16,0 0 76 16,0 0-33-16,-17-12-6 15,17 12-50-15,13-3-31 16,5 1-2-16,6 0 2 15,3 2-6-15,4 0 0 16,5 0 5-16,1 0-4 16,3 0-1-16,1 2 0 15,1 3-4-15,1 1 4 16,-1 0 0-16,-1-1 0 0,-5 1 4 16,-3-2-19-16,-2 0 9 15,-4-1-11-15,-2-3-2 16,-5 0 13-16,-4 0-10 15,-5 0 7-15,-4 0-21 16,-1 0-11-16,-5 0-54 16,-1 0-13-16,0 0-161 15</inkml:trace>
  <inkml:trace contextRef="#ctx0" brushRef="#br0" timeOffset="266199.1023">18680 6467 274 0,'0'0'429'0,"0"0"-340"16,0 0-26-16,0 0-61 16,0 0 11-16,0 0-8 15,6 7 44-15,-6 3 37 16,0 2-53-16,0 3 12 15,0-1-26-15,0 2-8 16,0-3 9-16,0 1-16 16,0-1-4-16,0-2 0 15,1-2-7-15,4-3 5 16,3 1-60-16,4-6-88 0,4-1-29 16,3 0-450-16</inkml:trace>
  <inkml:trace contextRef="#ctx0" brushRef="#br0" timeOffset="266486.1326">18965 6513 635 0,'0'0'122'15,"0"0"-52"-15,0 0-17 16,0 0-22-16,0 0-24 0,0 0 7 15,0 7 72 1,0 2-36-16,-2 3-5 0,-5 1-8 16,0 1-31-16,-1 2 23 15,1-2-19-15,-4-1-8 16,4 0 4-16,-1-3-2 16,2 1-6-16,2 0 2 15,1-2-51-15,2 3-58 16,1-2-86-16,0-3-103 15</inkml:trace>
  <inkml:trace contextRef="#ctx0" brushRef="#br0" timeOffset="267246.4512">18701 6888 616 0,'0'0'79'0,"0"0"-32"16,0 0 8-16,0 0-42 15,0 0 24-15,0 0 29 16,-73 12 29-16,58 2-46 15,6 1-6-15,0 3-21 16,5 0 8-16,2 1-29 16,2-3 13-16,0 1 10 15,12-3-15-15,3 0-1 16,6-5-8-16,1-2 5 16,-1-4 2-16,2-3-7 15,-4 0 0-15,-3-3 7 16,-2-10-5-16,-4-1-1 15,-2-6-1-15,-5-2 9 16,-3-3-15-16,0-4 6 0,0 3 0 16,-6 3-7-16,-2 2 7 15,1 5 0-15,-2 3 0 16,4 6 5-16,-1 2-14 16,0 3 9-16,-1 2-11 15,-3 0 11-15,1 3-40 16,1 11-36-16,3 2-58 15,1 1-94-15,4 0-376 16</inkml:trace>
  <inkml:trace contextRef="#ctx0" brushRef="#br0" timeOffset="275315.5732">18398 6143 37 0,'0'0'6'0,"0"0"-1"15,0 0-10-15,0 0-3 16,0 0 8-16,0 0 4 16,0 0 26-16,0 0 7 15,0 0-1-15,0 0-5 16,0 0 48-16,0 0-20 16,0 0-12-16,0 0 10 15,0 0-37-15,0 0-14 0,0 0 12 16,0 0-15-1,0 0 36-15,0 0-13 0,0 0-1 16,0 0 23-16,0 0-4 16,0 0 7-16,0 0 15 15,0 0-23-15,0 0 4 16,0 0-38-16,0 0 8 16,2 0-5-16,8 3-12 15,4 3 4-15,-1 1-8 16,5 0 14-16,3 1-8 15,3 1 0-15,3-1 1 16,1-1 18-16,0-1-15 16,-1 0 0-16,-2 0-4 15,1-2 6-15,-5-3 1 16,0 0-9-16,-4 1 0 0,-5-1 13 16,-1 1-5-16,-4 0 0 15,-2-2 1-15,-4 0-8 16,-1 0 23-16,0 0-16 15,0 0-7-15,0 0 14 16,2 0-15-16,-2 0 0 16,1 0-1-16,1 0-14 15,1 3 4-15,0-1-57 16,1 1-9-16,2-2-52 16,-3-1-225-16</inkml:trace>
  <inkml:trace contextRef="#ctx0" brushRef="#br0" timeOffset="276463.831">18610 6157 524 0,'0'0'121'16,"0"0"-20"-16,0 0-19 0,0 0-9 15,0 0-1-15,0 0 17 16,-18 0-34-16,18 0-22 16,0 0 9-16,0 0-27 15,0 0-9-15,0 0-6 16,12 0 7-16,18 8-3 16,15 5-4-16,14 4 0 15,16 4 17-15,13 4-17 16,10 2-1-16,8 5 1 15,8-1 0-15,3 5-2 16,3-3 2-16,-2 1-3 16,-1 1-8-16,-3-4 6 15,-4 1 5-15,0 1-3 0,-6-3 20 16,-4-6-30-16,-8-2 13 16,-10 0 0-16,-12-6 4 15,-9 0 0-15,-9-3 0 16,-10-5-1-16,-11-1 1 15,-11-5 9-15,-10 0-10 16,-5-1-3-16,-5-1 10 16,0 0-7-16,0 0-1 15,0 0-2-15,0 0 2 16,0 0-15-16,0 0 7 16,0 0-50-16,0 0-34 15,-2 0-90-15,-17 0-66 16</inkml:trace>
  <inkml:trace contextRef="#ctx0" brushRef="#br0" timeOffset="277183.5101">18646 6082 524 0,'0'0'16'0,"0"0"18"16,0 0-14-16,0 0 24 15,0 0-3-15,0 0-16 16,-8-3 50-16,8 3-36 0,8 0-12 15,13 11 31 1,9 3-18-16,8 3-5 0,11 3-9 16,11 1-14-16,7 3 29 15,12 0-13-15,7 3-10 16,9 2 22-16,5 0-32 16,4 0 5-16,7-5-1 15,-1 2-2-15,0-3 15 16,1 0-25-16,-7-1 0 15,0-5 18-15,-10 0-18 16,-10-1 4-16,-12-3-15 16,-16-3 27-16,-12 0-18 15,-16-4 2-15,-9-3 0 16,-11-1 8-16,-5-1-8 0,-3 1 13 16,0-2-13-16,0 0 7 15,0 0 1-15,0 0-8 16,0 0 0-16,0 0-5 15,0 0 5-15,0 0 0 16,0 2-9-16,0 0-34 16,3 2 8-16,-2 2-19 15,1 0-87-15,-2 0 7 16,0-1-90-16,-5-2-390 16</inkml:trace>
  <inkml:trace contextRef="#ctx0" brushRef="#br0" timeOffset="278031.9385">19287 6430 498 0,'0'0'76'0,"0"0"13"16,0 0-8-16,0 0-30 15,0 0 25-15,0 0-2 16,0-8-11-16,0 8-18 16,0 0-38-16,-3 0-6 15,-4 0 10-15,-5 6-10 16,-5 6 45-16,1 2-23 16,-2 2-1-16,-1 0 12 15,4 1-27-15,-1 0-1 0,5-5-5 16,3 1 6-1,4-4-4-15,1-3-3 0,3-1-7 16,0-2 4-16,0-1-83 16,9-2-62-16,6 0-126 15</inkml:trace>
  <inkml:trace contextRef="#ctx0" brushRef="#br0" timeOffset="278331.8612">19401 6445 703 0,'0'0'35'15,"0"0"-5"-15,0 0-20 16,0 0 5-16,0 0 54 15,0 0-7-15,-32 51 41 16,22-34-64-16,-3 2-11 16,-1 0-2-16,-2 0-21 15,2-1 9-15,1-2-14 16,4-2-6-16,1-1 6 16,5-4-99-16,0-1-98 15,3-7-218-15</inkml:trace>
  <inkml:trace contextRef="#ctx0" brushRef="#br0" timeOffset="278817.3007">18480 6634 93 0,'0'0'246'15,"0"0"-158"-15,0 0-10 0,0 0 20 16,0 0 8-1,0 0-34-15,-67 57-26 0,63-49-3 16,4 0-15-16,0-2 1 16,0 2-14-16,19-1-14 15,8 2 3-15,13-1-4 16,14 1-69-16,12-4-101 16,11-4-394-16</inkml:trace>
  <inkml:trace contextRef="#ctx0" brushRef="#br0" timeOffset="280167.1377">22430 4330 541 0,'0'0'95'15,"0"0"9"-15,0 0-64 16,0 0-22-16,0 0 13 16,0 0-3-16,-72-5 11 15,54 21-7-15,2 2-15 16,3 0 35-16,4 2-24 16,1-3-12-16,8 1 7 15,0-2-20-15,0-5 29 16,17-4-27-16,3-3 19 15,5-4 4-15,3 0-19 16,2 0-5-16,-3 0-4 16,-4-9 4-16,-5-3-3 15,-6-1 1-15,-4-3-1 16,-5-4 5-16,-3-1-6 0,0 2-20 16,-3 1 15-16,-8 4-1 15,4 5-3-15,-2 3 9 16,1 6-5-16,-1 0-1 15,-2 3-6-15,-3 11 6 16,0 5-11-16,0 5-18 16,2 3 6-16,3 2-108 15,1 0-75-15,5-3-411 16</inkml:trace>
  <inkml:trace contextRef="#ctx0" brushRef="#br0" timeOffset="280828.2117">22185 5745 596 0,'0'0'96'16,"0"0"3"-16,0 0-17 15,0 0-10-15,0 0 35 16,0 0-30-16,0-41-44 16,0 41 25-16,0 0-30 15,0 0-26-15,0 0 10 16,-6 0-12-16,-7 11 0 15,-4 7-3-15,-2 4 9 16,0 5 15-16,2 0-21 0,3-1 0 16,5-4-4-1,6-5 4-15,3-3-1 0,0-2 0 16,17-1 2-16,7-5-2 16,9-3 1-16,4-3 0 15,1 0-3-15,-2-10-22 16,-7-9 6-16,-5-5 10 15,-12-5-13-15,-7-5 20 16,-5-2-31-16,-8 4-20 16,-16 5 39-16,-4 6-12 0,-3 7 26 15,3 6-8-15,0 5 2 16,3 3-4-16,4 0-116 16,4 8-31-16,3 4-152 15</inkml:trace>
  <inkml:trace contextRef="#ctx0" brushRef="#br0" timeOffset="282628.0301">24690 3906 245 0,'0'0'78'15,"0"0"-11"-15,0 0-4 16,0 0-42-16,0 0 80 16,0 0-45-16,0-19-1 15,0 17 21-15,0-1-17 16,0 1 1-16,0-3-29 16,0 0 11-16,0 1 23 15,0-2-24-15,0 4-13 0,0-1-9 16,0 3-10-1,0 0 8-15,0 0-17 0,0 0-3 16,-2 0-5-16,-1 0 4 16,-1 1 4-16,1 6-2 15,3-4 7-15,0-2-13 16,0 1 8-16,0-2-7 16,0 0-2-16,0 0 9 15,0 0-4-15,0 0 4 16,0 0-21-16,0 0 18 15,0 0-58-15,0 0-63 16,0 0-133-16</inkml:trace>
  <inkml:trace contextRef="#ctx0" brushRef="#br0" timeOffset="285509.3749">3399 8547 872 0,'0'0'85'0,"0"0"39"15,0 0-44-15,0 0-6 16,0 0-30-16,0 0 34 0,0 0-52 16,0-43-8-16,0 43 12 15,-3 0-30-15,-5 0 4 16,-6 0-4-16,-9 10 4 15,-5 7-3-15,-3 6-1 16,1 4 0-16,3 1 2 16,4 2 6-16,4-3-11 15,7 2 3-15,6 0 0 16,2-2-1-16,4 2 1 16,4-4 0-16,13 1 0 15,5-4 0-15,5-3 0 0,4-2-2 16,8-5-18-1,1-2 19-15,5-7-58 0,-2-3-84 16,-3 0-230-16</inkml:trace>
  <inkml:trace contextRef="#ctx0" brushRef="#br0" timeOffset="285815.9563">3812 8543 779 0,'0'0'80'0,"0"0"-22"16,0 0 45-16,0 0-52 15,0 0 10-15,0 0-13 16,-82 36 3-16,64-12-25 15,5 2-1-15,1 2-3 16,6-2-22-16,6 2 3 16,0-4-3-16,3-2 6 15,18-4-13-15,7-4 7 16,11-4-40-16,4-10-79 16,0 0-240-16</inkml:trace>
  <inkml:trace contextRef="#ctx0" brushRef="#br0" timeOffset="286229.9518">4039 8547 1017 0,'0'0'106'0,"0"0"-35"15,0 0-69-15,0 0 47 16,0 0-22-16,100-50-2 15,-78 50 10-15,-3 0-26 16,-5 0 0-16,1 4-9 16,-6 9 11-16,-6-3-17 15,-3 6 6-15,0 1 0 16,-5 0-12-16,-14-1 22 16,-2 0-10-16,-3-2 0 0,8-5 0 15,5-2 2-15,7-3-2 16,2-2 0-16,2-1-7 15,0-1 3-15,0 1 2 16,0 2-4-16,3 2 6 16,6 4 2-16,-1 1-2 15,2 2 0-15,1 4 5 16,-1-2-5-16,0 0 0 16,1 0-2-16,4-2 10 15,0-2-20-15,4-5-11 16,1-3-140-16,2-2-266 0</inkml:trace>
  <inkml:trace contextRef="#ctx0" brushRef="#br0" timeOffset="286499.7863">4495 8693 313 0,'0'0'534'0,"0"0"-527"0,0 0 77 15,0 0 26 1,0 0-28-16,-25 72-29 0,16-52-36 16,-3-1 22-16,0 1-37 15,3-4-1-15,3-3 4 16,6-3-5-16,0-7-48 15,6-3-149-15,16 0-160 16</inkml:trace>
  <inkml:trace contextRef="#ctx0" brushRef="#br0" timeOffset="286965.1531">4746 8428 767 0,'0'0'101'0,"0"0"-61"16,0 0 50-16,0 0 1 16,0 0-32-16,0 0-30 15,64-9 13-15,-54 21-34 16,-4 1 7-16,-1 4-15 15,-5 1 3-15,0 0 4 16,-11 1-7-16,-8-2 3 16,-3-5 6-16,5 0-7 15,4-5-2-15,10-3 0 0,3 0 3 16,0 0-6 0,10 2 4-16,8 0-1 15,3 0 30-15,-2 3-29 0,-7-3 1 16,-7 5-2-16,-5-2 2 15,0 4-8-15,-2 4 6 16,-17 0 0-16,-2 2 37 16,-3-1-26-16,2 1-5 15,7-5-2-15,3-4 2 16,8-3-3-16,4-5-3 16,0-2-48-16,22 0-16 15,6-7-136-15,5-13-337 0</inkml:trace>
  <inkml:trace contextRef="#ctx0" brushRef="#br0" timeOffset="287283.091">5092 8283 692 0,'0'0'162'0,"0"0"-111"16,0 0 8-16,0 0 24 16,0 0-35-16,0 0 26 15,58 55-38-15,-49-21 23 16,-3 5-42-16,0 3-12 0,-4 2 18 16,-2-1-12-16,0-4 4 15,-2 0-15-15,-13-5 3 16,-7-1 1-16,-8-2-4 15,-3-3 0-15,-6-2 0 16,-4-2 0-16,0-4-51 16,2-6-123-16,4-2-424 15</inkml:trace>
  <inkml:trace contextRef="#ctx0" brushRef="#br0" timeOffset="288360.2631">6376 8315 783 0,'0'0'147'16,"0"0"-20"-16,0 0-31 16,0 0-38-16,0 0-34 15,0 0 9-15,16-4-9 0,4 3-19 16,11 1 13-16,8-2-18 16,1 2-9-16,-2 0 9 15,-7 0-81-15,-7 3-92 16,-14 11-48-16,-10 2-111 15</inkml:trace>
  <inkml:trace contextRef="#ctx0" brushRef="#br0" timeOffset="288531.9142">6387 8572 552 0,'0'0'198'0,"0"0"-105"16,89 0 14-1,-49 0-36-15,-7 0-46 0,1-2-23 16,-5 2 2-16,-7 0-4 16,-5 0-132-16,-10 2-263 15</inkml:trace>
  <inkml:trace contextRef="#ctx0" brushRef="#br0" timeOffset="292049.5371">4070 9000 184 0,'0'0'235'16,"0"0"-141"-16,0 0 79 15,0 0-72-15,0 0-51 16,0 0 23-16,0 0-42 16,0 0 6-16,0 0 10 0,0 0-25 15,0 0 18-15,0 0-7 16,0 0 0-16,0 0 17 16,0 0-40-16,0 0 2 15,0 0-7-15,0 0-2 16,0 0 1-16,0 0-4 15,0 0 0-15,0 0 3 16,0 6-3-16,0 0 0 16,3 1-2-16,3-1 4 15,1 0 4-15,1-1-6 16,-2 1 7-16,-3 0-1 16,6-1 1-16,-2-2-5 15,1 0 5-15,-1 0-4 16,1-2 6-16,2 1-8 0,-1-2-1 15,3 0 17-15,0 0-15 16,0 0-2-16,4 0 5 16,-4 0 0-16,3-2-2 15,0-2-3-15,-2 1 0 16,-2 0 0-16,-2-1 0 16,1 0 0-16,-4 1-2 15,-3 0 12-15,-1 0-7 16,-1 1-3-16,1 0 0 15,-2 1-6-15,1-1 6 16,-1 1-9-16,0-1-5 16,0 2-20-16,0-1-2 15,0 1-75-15,0-1-58 16,0-1-108-16</inkml:trace>
  <inkml:trace contextRef="#ctx0" brushRef="#br0" timeOffset="293798.2069">4607 8976 435 0,'0'0'92'15,"0"0"-23"-15,0 0-5 16,0 0 14-16,0 0 3 16,0 0-12-16,-3-12-5 15,3 12-4-15,0-3-12 16,0 3 24-16,0 0-46 0,0 0-2 16,0 0-1-16,0 0-21 15,-3 0 3-15,3 0-5 16,0 0 0-16,-3 6-4 15,3 5 4-15,0 0 0 16,0 0 3-16,0 0 3 16,0-1 7-16,3-2-13 15,0-1 0-15,3-3 9 16,-3 1-9-16,3-2 0 16,-1 0 6-16,2-1 0 15,0-2 15-15,4 0-19 0,2 0 4 16,1 0 6-1,-1 0-7-15,-1-7-5 0,0 1 0 16,0 2-1-16,-2-4-14 16,1 1-38-16,1 1-84 15,-3 2-54-15,-2-1-187 16</inkml:trace>
  <inkml:trace contextRef="#ctx0" brushRef="#br0" timeOffset="295587.2743">7510 8711 503 0,'0'0'161'0,"0"0"-132"15,0 0 28-15,0 0-2 16,0 0 8-16,0 0 33 15,-28 42-26-15,26-39-16 16,2-1 8-16,0-2-21 16,0 0 10-16,0 0-4 15,0 0-10-15,0 0 27 16,6-2-45-16,6-13-2 16,4-2-6-16,2-4-8 15,3-6-2-15,-1 0-1 0,3-4 6 16,0-1-7-1,-3 7 1-15,-3 4 0 0,-4 9-4 16,-7 7 10-16,-3 3-12 16,-3 2 6-16,0 0-21 15,0 10 19-15,0 7-11 16,0 2 13-16,0-2 1 16,0-3 3-16,2-5-6 15,-1-1 2-15,4-3 0 16,2-5 1-16,5 0 0 15,5 0-1-15,8-2 7 16,3-13-2-16,4-4-4 16,-1-3-1-16,-3-2 0 15,1 0 6-15,-4-1-6 0,0 4 0 16,-5 1-5-16,-4 3 13 16,-2 5-10-16,-4 1 2 15,-4 6 0-15,-2 4-2 16,-2 1 2-16,-2 0-4 15,0 0 2-15,0 12-7 16,0 10 6-16,0 4-1 16,0 1 4-16,0 1 2 15,-8 0-2-15,2-2 0 16,1-4 0-16,3-3 0 16,2-4-23-16,0-5-97 15,21-5-162-15,6-5-253 16</inkml:trace>
  <inkml:trace contextRef="#ctx0" brushRef="#br0" timeOffset="296181.7093">8273 8659 674 0,'0'0'239'0,"0"0"-207"16,0 0 92-16,0 0-87 15,0 0-13-15,0 0 40 16,-61 24-44-16,54-12-6 16,2 0 26-16,5 2-40 0,0-2 0 15,0-2 4-15,0-3 1 16,8-1-10-16,8-4 5 16,1 0 0-1,-1-2 7-15,-4 0-3 0,0 0-4 16,-5-6 0-16,-2-5 3 15,-4-3-6-15,-1-3 0 16,0-2 3-16,0-1-6 16,-3-4 6-16,-4 7 0 15,-1 3-1-15,3 3 3 16,0 7-4-16,-1 0 2 16,3 4 0-16,-5 0-9 15,-2 0 9-15,4 10 0 16,2 1-8-16,4 1 16 15,0-2-18-15,0-1 9 0,14-3 1 16,6-3-11-16,2-3 11 16,2 0 0-16,-1 0-3 15,-1-9 6-15,-3-3 2 16,-2-4-5-16,-1-3 0 16,-5-1-1-16,-5-2 5 15,-4 0-4-15,-2 2 3 16,0 3 4-16,0 1-5 15,-10 6-2-15,1 3 3 16,3 4-1-16,0 1-2 16,2 2-6-16,4 0 0 0,0 0-100 15,0 10-83-15,13 4-31 16,9-3-194-16</inkml:trace>
  <inkml:trace contextRef="#ctx0" brushRef="#br0" timeOffset="296452.9761">8618 8565 803 0,'0'0'144'0,"0"0"4"16,0 0-72-16,0 0-13 16,0 0-63-16,0 0 16 15,-60 12 5-15,43 4 6 16,1 0-11-16,5 1-16 0,5 0 0 15,3-1 8 1,3-4-8-16,0-1 0 0,0-3 5 16,7-2-3-16,8-3 2 15,6-1-4-15,-2-2 0 16,2 0-5-16,-4 0-58 16,-1 0-81-16,-4-3-299 15</inkml:trace>
  <inkml:trace contextRef="#ctx0" brushRef="#br0" timeOffset="298798.9635">9817 7790 836 0,'0'0'52'0,"0"0"40"0,0 0-30 16,0 0-9-16,0 0 34 16,0 0-58-16,-95-50-12 15,65 45 12-15,-6 5-28 16,-3 0-1-16,-2 0 7 16,-1 5-4-16,4 7 9 15,7 1-12-15,6 3 2 16,6-1-1-16,5 2-1 15,9 3 0-15,5 3-9 16,0 0 16-16,16 5-8 16,12 4 1-16,9 1 0 15,5 1-3-15,-2 3 3 16,1 1 0-16,-3-2 3 0,-7 0 2 16,-5 1-1-16,-10 1-4 15,-7 4 2-15,-9 3 28 16,0 4-22-16,-10 2 7 15,-12 2 6-15,-7-3-12 16,-1 0 15-16,1-3-24 16,-1-1 2-16,4-4 0 15,10-4-2-15,7-4 0 16,9-5-3-16,0-5 7 16,3-5-13-16,13 0 9 15,5-5-21-15,1-4 10 16,1-2-10-16,-5 0-5 15,-2-1 16-15,-4-1-9 16,-3 3 13-16,-5 3-10 0,-4 5 16 16,0 7-17-16,-4 7 20 15,-17 10-3-15,-3 5 3 16,-1 12-2-16,1 3 24 16,11 0-17-16,11-1-7 15,2-7 27-15,17-2-21 16,17-5-2-16,9-3 9 15,9-7-8-15,4-4 7 16,3-8-13-16,-2-5 7 16,1-5-9-16,-6-3 2 15,-1-3-41-15,-5-8-42 0,-7 0-262 16</inkml:trace>
  <inkml:trace contextRef="#ctx0" brushRef="#br0" timeOffset="300210.4046">11258 7345 673 0,'0'0'59'16,"0"0"25"-16,0 0-6 0,0 0-2 16,0 0 33-16,0 0-49 15,-2-12-24-15,-1 10 25 16,-5-1-56-16,-1 0 8 15,-3 3 4-15,-3 0-17 16,1 0 12-16,-2 7-12 16,1 6 1-16,-3 5 9 15,0 2-7-15,-1 5-3 16,1 0 10-16,6 3-8 16,1-2 14-16,3-1-16 15,5 2 1-15,3-4 10 16,0 0-11-16,3-2 0 15,10-2 11-15,7 1-9 16,3-3 5-16,3-1-7 0,-1-1 0 16,3 0 7-16,-2-2-7 15,-2 1 0-15,1-3-1 16,2 0-2-16,1-4-39 16,4-3-55-16,-1-3-141 15,-1-1-200-15</inkml:trace>
  <inkml:trace contextRef="#ctx0" brushRef="#br0" timeOffset="300811.1374">11768 7263 450 0,'0'0'288'0,"0"0"-196"15,0 0 23-15,0 0-35 16,0 0 20-16,0 0-37 16,-64-11-16-16,54 11-8 15,-2 10-26-15,-2 5 4 16,4 4-1-16,-2 7-16 0,2 4 41 16,2 1-39-16,3 3-1 15,4-4 14-15,1 1-10 16,0-1 0-16,11-2-5 15,9-6 2-15,7-3-9 16,6-6 7-16,1-4 0 16,4-2 0-16,-1-3-32 15,-2 0-48-15,-5-3-61 16,-10 0-113-16,1-1-174 16</inkml:trace>
  <inkml:trace contextRef="#ctx0" brushRef="#br0" timeOffset="301572.7052">12092 7228 753 0,'0'0'81'0,"0"0"25"0,0 0-34 15,0 0 28-15,0 0-14 16,0 0-53-16,41-18-3 16,-24 18-16-16,2 0-6 15,-2 0 14-15,1 5-21 16,-2 7-1-16,-7 1 3 16,0 5 2-16,-6 3-5 15,-3 4 0-15,0-1 1 16,-4-2 3-16,-9 2-4 15,-1-4 0-15,0-1 1 16,1-5-1-16,4-2-2 16,1-5 1-16,4-1 1 15,2-4-4-15,2-2 4 16,0 0 0-16,0 0-7 0,0 0 5 16,2 0 2-16,7 0 0 15,0 0 0-15,3 0 6 16,-2 0-6-16,2 2 0 15,3 8 6-15,3 2 3 16,-2 0 3-16,1 2-12 16,-4-1 0-16,-1-2 12 15,0-3-12-15,-3-1-5 16,2-1 4-16,2-2-54 16,0-4-112-16,4 0-246 15</inkml:trace>
  <inkml:trace contextRef="#ctx0" brushRef="#br0" timeOffset="301832.376">12545 7442 628 0,'0'0'261'15,"0"0"-202"-15,0 0-1 16,0 0-13-16,0 0 39 15,0 0-21-15,-1 36-11 16,-5-13-13-16,-3 0-35 16,-1-1 41-16,-1 2-42 15,3-5-3-15,4-2 5 0,2-2-5 16,2-4-19 0,0-3-58-16,3-5-171 0,10-3-230 15</inkml:trace>
  <inkml:trace contextRef="#ctx0" brushRef="#br0" timeOffset="302480.6823">12790 7171 570 0,'0'0'157'0,"0"0"-59"16,0 0-24-16,0 0 42 16,0 0-30-16,0 0-12 15,40-18-36-15,-28 18 2 16,4 0-22-16,-4 4-15 0,-1 5 22 16,-1 4-25-16,-4 1 0 15,-1 3 2-15,-4 2 1 16,-1 2-3-16,0 3 0 15,-9-2 5-15,-5 3-7 16,-2-4 2-16,0-2 0 16,4-3 2-16,3-3-2 15,2-5-5-15,2-3 2 16,4-1 3-16,-1-3 0 16,2 1 0-16,0-2 0 15,0 0 6-15,0 0-6 16,0 0 11-16,5 1-11 15,2 2 5-15,4 0 16 0,1 4-15 16,1 1-4-16,2 1 15 16,1-1-7-16,-1 1-2 15,0 0-3-15,3-1-1 16,-2 1 3-16,-5-3-7 16,2 1-4-16,-5-3 3 15,-1-1-45-15,2-1-53 16,0-2-139-16,-3 0-279 15</inkml:trace>
  <inkml:trace contextRef="#ctx0" brushRef="#br0" timeOffset="303113.2123">13163 7045 440 0,'0'0'176'16,"0"0"-73"-16,0 0-26 16,0 0-1-16,0 0-10 15,0 0 33-15,42 3-36 16,-26 8-1-16,-3 2-12 0,5 4-24 16,-1 0 4-16,0 3-4 15,-1 3-25-15,-3 2 30 16,-4 1-28-16,0 4 3 15,-3 2 3-15,-3 1-2 16,-3 5 4-16,0 3-11 16,0-1 8-16,-6 0 8 15,-5 1-16-15,-2 0 1 16,-2-4 7-16,0-2-6 16,-1-3-3-16,2-4 1 15,1-5-12-15,1-4 1 16,-3-4-74-16,-2-2-60 15,-3-5-144-15</inkml:trace>
  <inkml:trace contextRef="#ctx0" brushRef="#br0" timeOffset="307250.7258">10858 9070 671 0,'0'0'70'16,"0"0"35"-16,0 0-42 15,0 0 56-15,0 0-32 16,0 0-35-16,-22-49 11 16,16 47-40-16,0 2-2 15,-1 0 0-15,-2 0-10 16,1 0 10-16,-4 0-21 0,0 0 1 16,0 3 11-16,-4 9-2 15,2-1-10-15,1 4 0 16,-2 4 8-16,6 1-5 15,2 4-3-15,1-2 0 16,4 2-4-16,2-2 9 16,0-2-5-16,0-1 0 15,0-5 6-15,8 2-10 16,1-5 4-16,6 0 0 16,-2 0 0-16,3-2 5 15,1 0-5-15,-1-1 0 16,2 0-18-16,-1-1-11 15,0-2-64-15,0-5-96 0,-1 0-147 16</inkml:trace>
  <inkml:trace contextRef="#ctx0" brushRef="#br0" timeOffset="307979.67">11358 8914 526 0,'0'0'181'0,"0"0"-90"16,0 0-8-16,0 0 26 15,0 0-29-15,0 0 15 0,-92-6-67 16,71 16-7 0,0 3 9-16,1 3-19 0,1 1 17 15,6 6-25-15,2 1 5 16,4 1 8-16,5 4-14 15,2 0-1-15,0 3 6 16,3-1-4-16,9 2 10 16,6-3-13-16,0-3 0 15,4-5 1-15,-1-1-1 16,3-4-2-16,1-2 1 16,2-6 1-16,3-1-4 15,0-4-27-15,0-1-59 0,-4-3-91 16,-2 0-144-1</inkml:trace>
  <inkml:trace contextRef="#ctx0" brushRef="#br0" timeOffset="309184.7742">11519 9036 637 0,'0'0'118'0,"0"0"-26"15,0 0 56-15,0 0-67 16,0 0 19-16,0 0-20 16,-3-30-44-16,5 26-30 15,9-1 3-15,2 2-5 16,3 2 13-16,-1 0-17 15,3 1 0-15,-2 0 16 16,-1 0-11-16,0 1-4 16,-2 9-1-16,-2 1 0 15,-4 4 3-15,-1 1-3 16,-6-1 0-16,0 4-11 0,0-4 15 16,-6 2-4-16,-7-2 0 15,-2-3 1-15,3-2-2 16,0-3 1-16,2-5 0 15,4 1 0-15,1-3 6 16,4 0-6-16,1 0 0 16,0 0 5-16,0 0-2 15,0 0-3-15,0 0 3 16,0 0-5-16,0 0 2 16,0 2-7-16,0 1 3 15,0 4 8-15,6 3-4 16,7-1 0-16,2 4 2 15,4-4 6-15,-2-1-5 16,2-1 0-16,-2-3-2 0,0-1-1 16,1-3 0-16,-6 0-3 15,2 0-33-15,-1 0-49 16,-2-3-199-16,0-8-366 16</inkml:trace>
  <inkml:trace contextRef="#ctx0" brushRef="#br0" timeOffset="309517.4703">11977 9107 840 0,'0'0'126'16,"0"0"-19"-16,0 0-5 15,0 0-10-15,0 0-68 16,0 0-5-16,18 0 4 16,1 0-18-16,1 2 13 15,1-2-18-15,-2 0 0 0,-1 0 0 16,3 0 0-1,-4 0-12-15,3 0-31 0,-1-7-95 16,1-1-153-16,-5-1-559 16</inkml:trace>
  <inkml:trace contextRef="#ctx0" brushRef="#br0" timeOffset="310814.8872">12510 8906 587 0,'0'0'95'16,"0"0"25"-16,0 0-19 15,0 0 3-15,0 0-27 16,0 0-11-16,-59-22-21 15,46 21 6-15,-2 1-24 16,1 0-8-16,0 0 7 16,3 0-22-16,2 0 7 15,-1 1-11-15,4 6 3 16,1 2-4-16,5-1 1 16,0 3 0-16,0 0-3 15,9-1 8-15,11 2-2 16,5-3-3-16,0 0 0 0,-2-1 11 15,-2 1-11-15,-4-1 0 16,-6 1 0-16,1 1 5 16,-5 0-7-16,-5 0 2 15,-2 1 0-15,0 0-3 16,0 2 3-16,-2 0 0 16,-9 4 2-16,-2-2 2 15,-1-1 11-15,-1 1-15 16,0-1 2-16,1-3 11 15,1-2-13-15,3 0 0 16,-1-2-1-16,2 1 7 16,3-2-13-16,3 0-21 0,2-1-34 15,1 1-19-15,0-3-112 16,0-3-55 0,0 0-412-16</inkml:trace>
  <inkml:trace contextRef="#ctx0" brushRef="#br0" timeOffset="312501.0777">11107 8771 274 0,'0'0'130'0,"0"0"-88"16,0 0 36-16,0 0 54 15,0 0-79-15,0 0 46 16,30-23-53-16,-28 21 25 0,-2 0 44 15,0 1-55 1,0 1 9-16,0 0-12 0,0 0-30 16,0 0 4-16,0 0-29 15,0 0 3-15,0 0 1 16,-8 0-6-16,-5 0 0 16,1 0-2-16,-3 10 4 15,0 2 0-15,-1 1-2 16,2 3 1-16,-2 4-1 15,7-1 0-15,0 1 0 16,3 2-2-16,0 3 8 16,3 0-6-16,2 3 0 15,1 0 0-15,0-2-1 16,0 1 1-16,0-1 0 16,0 3-1-16,0 1 8 0,0 2-9 15,3 2 2-15,0-1 0 16,2-2 0-16,0-2 0 15,-1 0 0-15,2-2-1 16,2-1 7-16,1-3-9 16,1 0 3-16,2-4 0 15,3-2-3-15,0-2 3 16,3-3 0-16,3 1-1 16,0-1 3-16,4-3-4 15,2 0 0-15,1-3-10 0,2 1-2 16,1-1-76-1,-2-2-72-15,-3-4-116 0,-3 0-450 16</inkml:trace>
  <inkml:trace contextRef="#ctx0" brushRef="#br0" timeOffset="314098.8293">12784 9152 304 0,'0'0'427'0,"0"0"-278"15,0 0-57-15,0 0-22 0,0 0 17 16,0 0-46-1,0-4-33-15,0 5 9 0,0 12 1 16,0 2 22-16,0 7-34 16,0 0-4-16,-8 1 26 15,-8 2-28-15,-2-1 0 16,-1-7 5-16,-2-1-1 16,7-3-4-16,4-5-15 15,8-2-74-15,2-6-157 16,3-4-305-16</inkml:trace>
  <inkml:trace contextRef="#ctx0" brushRef="#br0" timeOffset="314885.3352">13075 8894 511 0,'0'0'275'15,"0"0"-188"-15,0 0-10 16,0 0 11-16,0 0 0 16,0 0-50-16,45-20-13 0,-28 20 7 15,2 0-21-15,-5 0 8 16,-2 0-19-16,-2 4 0 16,-7 7 2-16,-1 0-2 15,-2 3 0-15,0 2-2 16,0 1 6-16,-15 3-2 15,-6-1-2-15,-1-3 0 16,3-4 2-16,5-4-2 16,8-2 0-16,2-3 0 15,4-2 5-15,0-1-4 16,0 0-1-16,0 2 0 16,10 0 16-16,8 1-16 15,3-2 0-15,-2 4 6 0,-5 1-1 16,-1 1-10-1,-7 0 3-15,2 3 2 0,-5-3-4 16,-2 5 4-16,-1 0 0 16,0 1-2-16,0 3 5 15,-14 0 5-15,-2-1-6 16,-3 0 3-16,1-3 28 16,2-4-33-16,5-1 0 15,2-2 3-15,4-3 4 16,1-2-13-16,4 0 6 15,-1 3-30-15,1-3-13 16,-2 0-132-16,2 0-164 16</inkml:trace>
  <inkml:trace contextRef="#ctx0" brushRef="#br0" timeOffset="315816.3736">13476 8598 463 0,'0'0'199'0,"0"0"-85"0,0 0-39 16,0 0 15-16,0 0-7 16,0 0-68-16,-5-2 6 15,5 9-16-15,5 8 58 16,4 2-5-16,4 0-45 16,-4 4 19-16,2 1-20 15,2 4-1-15,-4-1 14 16,2 0-22-16,-1 3-2 15,-4 1 6-15,0 1-4 16,0 2-3-16,1 0 0 16,-4-1 7-16,-3 2-7 15,0 0 0-15,0-3 0 0,-7 1 10 16,-8-1-8-16,3 0 8 16,-4-1-10-16,-2 1 0 15,0-4 7-15,0 0-7 16,-2-2 0-16,0-3 9 15,-1 2-8-15,1-3 4 16,1-3-5-16,0-1 0 16,2-3 2-16,1-1-2 15,2-3-20-15,3-1-18 16,-1-4-89-16,4-4-136 16,-2 0-437-16</inkml:trace>
  <inkml:trace contextRef="#ctx0" brushRef="#br0" timeOffset="316595.655">14053 8771 446 0,'0'0'392'0,"0"0"-333"15,0 0-14-15,0 0 17 16,0 0 9-16,0 0 7 15,22 60 2-15,-15-31-57 16,-1 4-10-16,-5 2 13 16,-1-2-18-16,0-1 5 15,0-6-13-15,-6-5 0 16,-6-3-1-16,2-8 1 16,1-3-23-16,3-6-42 15,-4-1-79-15,-1 0-115 16,-3-1-402-16</inkml:trace>
  <inkml:trace contextRef="#ctx0" brushRef="#br0" timeOffset="316793.9242">13920 9034 249 0,'0'0'365'16,"0"0"-283"-16,0 0 9 16,0 0 32-16,0 0 1 15,0 0-14-15,23 2-32 16,-4 1-44-16,2 1 10 15,9-1-40-15,0 0-4 16,-1-1 0-16,1 0-2 16,-2 1-22-16,-3-3-105 0,-4 0-173 15,-2 0-372-15</inkml:trace>
  <inkml:trace contextRef="#ctx0" brushRef="#br0" timeOffset="317128.9144">14438 8863 855 0,'0'0'134'0,"0"0"26"16,0 0-76-1,0 0-39-15,0 0-2 0,0 0-28 16,0-3 4-16,0 10-12 16,0 9 1-16,0 4 40 15,0 2-46-15,0 2 10 16,0 0 10-16,0-2-20 16,0-2 6-16,0-1-8 15,0-4 3-15,4-2-7 16,4-2 4-16,1-2-44 15,1-4-38-15,-2-5-172 16,-1 0-587-16</inkml:trace>
  <inkml:trace contextRef="#ctx0" brushRef="#br0" timeOffset="317630.9427">14759 8913 822 0,'0'0'84'16,"0"0"-54"-16,0 0 23 16,0 0 98-16,0 0-106 15,0 0 6-15,-2 53-28 16,2-38-3-16,0-3 16 0,0-1-28 15,2-4 5 1,8-1-8-16,4-4 3 0,2-2 7 16,0 0-8-16,4 0-7 15,1 0 1-15,0-8 9 16,-2-1-9-16,-2-1-1 16,-3-4 4-16,-2 3-1 15,1 1-3-15,-5 0 0 16,-2 5 21-16,-3 2-9 15,-1 1 13-15,-2 2-20 16,0 0 4-16,1 0-12 16,1 2 3-16,1 12 0 0,0 6 2 15,-3 2 0-15,0 2 7 16,0-1-9-16,0 0 7 16,0-1-2-16,0-3-5 15,0-2 0-15,-2-3-4 16,1-2 4-16,-2-1-20 15,0-2-65-15,-2-7-156 16,1-2-511-16</inkml:trace>
  <inkml:trace contextRef="#ctx0" brushRef="#br0" timeOffset="319446.9295">12438 7907 455 0,'0'0'168'0,"0"0"-80"15,0 0-22-15,0 0-31 16,0 0-21-16,0 0 12 16,21 0 14-16,-3 0 71 15,5 0-35-15,7 0-30 16,3 0-14-16,6 0 7 15,4 0-36-15,0 0 17 16,2-4-20-16,1-2 0 16,-2 1-6-16,-6-1 6 15,-6 3-2-15,-11 2-13 0,-2 1-70 16,-4 0-24 0,0 0-79-16,-3 0-213 0</inkml:trace>
  <inkml:trace contextRef="#ctx0" brushRef="#br0" timeOffset="321000.6537">25133 2924 643 0,'0'0'151'16,"0"0"-33"-16,0 0-63 15,0 0 24-15,0 0 3 16,0 0-3-16,9-30-32 15,-6 28-33-15,0 2 23 16,-2 0-26-16,2 0-1 0,3 0 4 16,5 0-14-1,5 0 0-15,2 0-2 0,7 0 5 16,4 2 4-16,3 2-7 16,4-2 0-16,0 3-10 15,-2-2-8-15,-11 0-20 16,-5 0-9-16,-12-3-49 15,-6 3-36-15,0-3-176 16</inkml:trace>
  <inkml:trace contextRef="#ctx0" brushRef="#br0" timeOffset="322332.7959">17408 7413 313 0,'0'0'459'16,"0"0"-361"-16,0 0-39 15,0 0-6-15,0 0 18 16,0 0-31-16,-23-39 28 16,12 35-36-16,-3 1-8 0,-4 3 18 15,-1 0-31-15,-2 0 8 16,-1 2 12-16,3 7-28 16,2 7 16-16,3 3-19 15,4 4 0-15,4 2-5 16,4 4 7-16,2-2-2 15,0-2 0-15,11-4 10 16,10-2-15-16,6-6 5 16,2-5 0-16,7-3-3 15,2-5 3-15,-1 0-6 16,-2 0 5-16,-2-9-12 16,-4-8 10-16,-7 0-22 15,-4-2 4-15,-7-2 19 0,-4 0-26 16,-7-2 5-1,0 0 3-15,0 2-9 0,-12 1 28 16,0 6-8-16,-4 1 9 16,-2 3-7-16,-3 4 7 15,-3 2 0-15,3 4-5 16,2 0 0-16,0 0 4 16,5 0-63-16,1 1-140 15,1 3-101-15</inkml:trace>
  <inkml:trace contextRef="#ctx0" brushRef="#br0" timeOffset="327465.9601">10967 10031 724 0,'0'0'84'0,"0"0"-46"16,0 0 33-16,0 0 43 15,0 0-60-15,0 0 5 16,0 0-20-16,0 0 12 15,-45-20-29-15,41 18-1 16,-3 2 0-16,-1 0-21 16,-4 0 4-16,0 2-4 15,-3 8 7-15,-1 3-12 16,-1 4 5-16,3 0 0 16,3 2-1-16,5 0 8 0,3 0-7 15,3-2 0-15,0-2 2 16,0-3-1-1,0 0-1-15,12-3 0 16,0 0 1-16,3-2 2 0,-1-1-3 16,0 0 0-16,1-3 6 15,3 0-6-15,0-1 0 16,0-2-2-16,6 0-1 16,-4 0-55-16,3 0-72 15,-2 0-98-15,-2 0-244 16</inkml:trace>
  <inkml:trace contextRef="#ctx0" brushRef="#br0" timeOffset="328442.6882">11316 9967 662 0,'0'0'127'16,"0"0"-97"-16,0 0 59 15,0 0-4-15,0 0-32 16,0 0 24-16,-74-3-46 16,59 6-18-16,0 7 24 0,1 0-20 15,4 3 4-15,0 1-7 16,2 0-10-16,5 3 5 16,3 0-9-16,0 0 2 15,0 0 1-15,5-1 2 16,7-1-5-16,2 0 0 15,0-3 7-15,4-1-5 16,1-2-2-16,1-1 0 16,-1-4 2-16,-1 0-2 15,0-4-6-15,-2 0-32 16,1 0-64-16,-1 0-73 16,-3 0-150-16</inkml:trace>
  <inkml:trace contextRef="#ctx0" brushRef="#br0" timeOffset="329097.3752">11546 10068 608 0,'0'0'144'16,"0"0"-98"-16,0 0 25 15,0 0 30-15,0 0-4 16,0 0-66-16,7 0 5 16,7 0 15-16,-2 1-43 0,6 1 21 15,-1-2-29-15,0 0 0 16,1 0 9-16,0 0-9 16,1 0-22-16,0 0-109 15,-2-9-111-15,-2-5-476 16</inkml:trace>
  <inkml:trace contextRef="#ctx0" brushRef="#br0" timeOffset="329595.7078">11835 9893 788 0,'0'0'84'0,"0"0"3"16,0 0-11-16,0 0 2 15,0 0-46-15,0 0 7 16,32-12-35-16,-16 12-1 16,2 0-2-16,-6 7 7 15,1-1-8-15,-2 2 0 16,-7 1 0-16,-1 2-10 15,-3 1 10-15,0 2 0 16,-1-1 5-16,-8 1-4 16,0-2 20-16,1-5-21 15,4-1 2-15,3-2 10 0,1 1-12 16,0 0 0-16,0 0 3 16,8 2 5-16,3-2-8 15,2 2 0-15,-1 0 0 16,-1 2 0-16,-4-1 5 15,0 2-5-15,-4 4 0 16,-3-1-1-16,0 1 1 16,0 0 0-16,-4 1 0 15,-9-3 2-15,-1-2-2 16,4-1 0-16,4-6 2 16,3 0 2-16,3-3-8 15,0 0-75-15,13 0-192 16,10-6-399-16</inkml:trace>
  <inkml:trace contextRef="#ctx0" brushRef="#br0" timeOffset="329830.6131">12162 10125 776 0,'0'0'127'15,"0"0"-112"-15,0 0-14 16,0 0 47-16,0 0 50 16,0 0-79-16,-15 56 31 0,6-38-37 15,0-2-4 1,2-4-2-16,7-2-7 0,0-4-40 16,0-6-132-16,8 0-220 15</inkml:trace>
  <inkml:trace contextRef="#ctx0" brushRef="#br0" timeOffset="330443.6375">12459 9838 611 0,'0'0'217'15,"0"0"-161"-15,0 0 29 16,0 0 6-16,0 0-20 16,0 0-64-16,35 0 5 15,-24 0-11-15,-2 6 8 0,0 4-11 16,-3 0 2-16,-5 2 0 16,-1 1 2-16,0 0-2 15,-3 2 0-15,-14 0 3 16,-3-2-1-16,2 2 11 15,2-6-13-15,4-1 3 16,4-3 6-16,7 0-9 16,1-2 0-16,0 1 7 15,3 1-4-15,10-3 11 16,4 1-3-16,-2 2-11 16,-4 0 17-16,-3 0-14 15,-5-1-1-15,0 4-1 16,-3 1 6-16,0 4 4 0,-3 1 6 15,-8-2-2 1,-2 1 25-16,4-2-29 0,5-2-7 16,1-3-3-16,3-4 6 15,0-2-14-15,0 0-18 16,16 0-87-16,5-10-156 16,0-8-619-16</inkml:trace>
  <inkml:trace contextRef="#ctx0" brushRef="#br0" timeOffset="330774.8879">12706 9810 860 0,'0'0'56'15,"0"0"-9"-15,0 0 28 16,0 0-10-16,0 0 1 16,0 0-13-16,45 28-28 15,-34-14-9-15,0 2-13 16,-3 2 31-16,-5 3-34 16,-3 2 0-16,0 3 7 0,-3-1-4 15,-11 1 13-15,-5 1-16 16,0-4 0-1,2 1 5-15,1-6-5 0,4-2-6 16,6-5-45-16,3-5-135 16,3-6-240-16</inkml:trace>
  <inkml:trace contextRef="#ctx0" brushRef="#br0" timeOffset="331216.0561">13163 9822 714 0,'0'0'120'16,"0"0"-23"-16,0 0-48 0,0 0 5 15,0 0-5-15,0 0 35 16,0 56-26-16,0-31-28 16,-3-1-6-16,0-1 10 15,2-4-34-15,1-2 0 16,0-4 0-16,-5-3-2 16,3-2-35-16,-5-4-61 15,-5-2-133-15,-3-2-49 16</inkml:trace>
  <inkml:trace contextRef="#ctx0" brushRef="#br0" timeOffset="331388.5947">13075 9980 409 0,'0'0'218'0,"0"0"-138"0,0 0 60 16,0 0 11-16,0 0-26 16,0 0-32-16,85-10-74 15,-69 10 11-15,2 0-30 16,2-1 0-16,0 0-1 15,4-2 1-15,3-2-83 16,-4-4-214-16,-1 0-394 16</inkml:trace>
  <inkml:trace contextRef="#ctx0" brushRef="#br0" timeOffset="331658.5136">13455 9813 768 0,'0'0'118'16,"0"0"-35"-16,0 0 14 15,0 0-12-15,0 0-66 16,0 0 32-16,2 25-3 16,-1-7-11-16,-1 0 15 15,0-2-33-15,0 0 2 16,0-5-12-16,0-1 1 15,0-1-5-15,3-4-5 16,3 1-22-16,1-3-3 16,6-2-123-16,3-1-198 15,0 0-457-15</inkml:trace>
  <inkml:trace contextRef="#ctx0" brushRef="#br0" timeOffset="332078.6547">13653 9819 830 0,'0'0'115'0,"0"0"34"15,0 0-52-15,0 0-27 16,0 0-58-16,0 0-6 16,0 25 72-16,2-10-63 15,-2 4 2-15,1-4-2 16,2-1-14-16,2-2 8 15,1-4-9-15,3-1 0 0,1-5 0 16,4-2 0-16,2 0 0 16,-1 0 6-16,1-5-4 15,-3-4-1-15,-2-3-1 16,0 2 0-16,-4 3-7 16,0 2 9-16,-3 2-2 15,-3 3 1-15,1 0 9 16,-1 0-19-16,1 0 9 15,-1 7 0-15,1 7 1 16,-1 4-1-16,-1 0 0 16,0 1 4-16,0 0 1 15,0-5-2-15,0 3-3 16,0-5 0-16,0-1-12 0,0-5-29 16,-1-1-122-16,-1-5-281 15</inkml:trace>
  <inkml:trace contextRef="#ctx0" brushRef="#br0" timeOffset="332829.0219">11523 10594 739 0,'0'0'77'0,"0"0"-39"15,0 0 34-15,0 0 58 16,0 0-68-16,0 0-29 15,5 0 4-15,7 0-16 16,10 0 12-16,11 0-5 16,5 0-24-16,6 0 15 0,10 0-18 15,7 0-1-15,12 0 0 16,5-2-6-16,4-5-25 16,-2 0-112-1,-5-6-194-15</inkml:trace>
  <inkml:trace contextRef="#ctx0" brushRef="#br0" timeOffset="334853.4746">17344 8441 635 0,'0'0'138'0,"0"0"-42"16,0 0-2-16,0 0-15 16,0 0-31-16,0 0 32 15,0 0-72-15,-39-9 16 16,27 9 15-16,-1 7-22 15,-1 5 10-15,2 5-21 16,3 4-1-16,2 4 16 16,4-1-19-16,3 3-2 15,0-3 7-15,0-3-4 16,12-1-2-16,6-3-1 0,3-4 4 16,6-5-4-16,2-5 0 15,4-3 0-15,-3 0 0 16,-3-3 0-16,-5-9-1 15,-10-2-5-15,-3-4-11 16,-6 1 7-16,-3-1-16 16,0 0-1-16,-13 0 19 15,-4 2-20-15,-1 2 13 16,0 5 2-16,0 6 7 16,-1 3-7-16,1 0 1 15,-1 3-44-15,2 7-84 16,4 4-100-16,4-2-409 15</inkml:trace>
  <inkml:trace contextRef="#ctx0" brushRef="#br0" timeOffset="336556.4777">17678 7195 727 0,'0'0'132'16,"0"0"-39"-16,0 0-44 16,0 0 34-16,0 0-28 15,0 0-19-15,-40-36-13 16,16 26-18-16,-6 0 6 16,-4 0-11-16,-2 3 2 15,-3 0 18-15,2 1-19 0,3 0 9 16,1 2 9-1,6-2-4-15,3 2-3 0,4 0 8 16,7 0-19-16,6 0 36 16,2 1-20-16,4 1-5 15,1 0 4-15,0 0-9 16,0 2-1-16,-2 0-6 16,1 0 3-16,-1 0-15 15,-2 2 12-15,-3 14 0 16,-3 8 0-16,1 6 1 15,2 5 5-15,0 5-6 16,2 3 2-16,0 1 0 16,4-3-2-16,-1-3 0 15,2-4 1-15,0-4 1 16,0-6-4-16,0-7 0 0,0-3 2 16,0-6 1-16,3-2-1 15,1-3 0-15,-3-1 3 16,4-1-3-16,2 0 0 15,5-1 0-15,4 0 3 16,5 0-4-16,6 0 1 16,3 0 0-16,4 0 8 15,-1 0-8-15,0 0-1 16,-3 0 1-16,-4 1 0 16,-3 6-14-16,-3 4 14 15,-4 2 0-15,0-1-4 16,-6 5 4-16,-2 3-1 0,-5 1-3 15,-3 1 3-15,0-1-5 16,-5 2 6-16,-10-1 0 16,-5 2 1-16,-4-4-1 15,-3 0 0-15,1-3-1 16,-4-5 5-16,-1 0-5 16,0-4 1-16,-1-5 0 15,4-3 4-15,0 0 1 16,4 0 0-16,2-3-5 15,5-7 2-15,-1 0 8 16,6 1-10-16,-1 0-2 16,6 2-5-16,1 3-17 15,1 0-32-15,3-1-27 16,2 0-126-16,0-2-177 16</inkml:trace>
  <inkml:trace contextRef="#ctx0" brushRef="#br0" timeOffset="340081.9152">25128 3866 225 0,'0'0'135'0,"0"0"-42"15,0 0-17-15,0 0 1 16,0 0-5-16,0 0-12 16,0 0 7-16,0 1-44 15,0-1-15-15,0 0 13 16,0 0-17-16,0 0 7 15,0 0 22-15,0 0-19 16,0 0 27-16,0 0-31 16,0 0 0-16,0 0 5 0,0 0-8 15,0 0 7 1,0 0-2-16,0 0-9 0,0 0 30 16,2 0-25-1,7 0 17-15,4 0 9 0,2 0-7 16,3 0-1-16,-2 0-26 15,1 0 6-15,-4 0 4 16,-1 0-10-16,-5 0 0 16,-2 0-4-16,0 0 10 15,-2 0-8-15,-2 0 2 16,2 0-54-16,3 0-3 16,0 0-81-16,-3-4-90 15,-2-1-310-15</inkml:trace>
  <inkml:trace contextRef="#ctx0" brushRef="#br0" timeOffset="343687.9996">27655 3757 136 0,'0'0'144'0,"0"0"-30"15,0 0-50-15,0 0 20 16,0 0 1-16,0 0-40 15,0 0 33-15,-1 0-20 16,-1 0 3-16,0 0-22 16,2 0-15-16,0 0 23 15,-1 0-12-15,1 0 11 16,0 0-18-16,0 0-16 16,0 0 38-16,0 0-35 0,0 0 3 15,0 0 5-15,0 0-17 16,0 0 9-16,0 0-15 15,0 0 5-15,0 0 13 16,0 0-14-16,0 0-4 16,5 0 17-16,11-2-17 15,3-1 4-15,4 0-4 16,0 0 0-16,3 0 7 16,-5 1-7-16,0-1 0 15,-1 2-1-15,-4-2 2 16,-3 3 1-16,-6 0-2 15,-1-2 0-15,-3 2-9 16,-3 0 9-16,0 0-9 16,0 0 0-16,0 0-16 15,0 0-21-15,0 0-34 0,0 0-12 16,0 6-49-16,3-6-217 16</inkml:trace>
  <inkml:trace contextRef="#ctx0" brushRef="#br0" timeOffset="346401.7939">3876 12310 671 0,'0'0'134'0,"0"0"-64"16,0 0-12-16,0 0 63 16,0 0-1-16,0 0-61 15,0 0-3-15,-13-31-45 16,4 31-4-16,-7 0 11 16,-4 0-16-16,-2 0 7 15,-5 12-9-15,0 5 0 16,0 2 13-16,3 4-13 15,2 5 0-15,3-1 3 16,5 2 2-16,2 2-6 0,6-1 1 16,3-2 0-16,3-3 11 15,0-2-11-15,0-6 0 16,9 0 0-16,6-1 5 16,7-3 5-16,-2-2-6 15,7-2-1-15,-2-1 11 16,2-6-14-16,-2 2 0 15,-2 1-6-15,-1-4 6 16,-1 2-38-16,1-3-74 16,-4 0-130-16,0 0-283 15</inkml:trace>
  <inkml:trace contextRef="#ctx0" brushRef="#br0" timeOffset="346814.2725">4300 12171 846 0,'0'0'67'0,"0"0"15"16,0 0-16 0,0 0 59-16,0 0-89 0,0 0-11 15,-82-8-3-15,71 20-16 16,-2 6 16-16,4 7-18 16,3 4-2-16,-1 2 29 15,5 3-27-15,2-2-1 16,0 2 10-16,6-3-12 15,9-1 10-15,10-2-11 16,2-6 2-16,9 0-5 16,4-7 3-16,2-5-4 15,-2-3-10-15,1-7-63 0,-3 0-35 16,-5-6-176 0,-2-10-319-16</inkml:trace>
  <inkml:trace contextRef="#ctx0" brushRef="#br0" timeOffset="347263.7232">4813 12176 779 0,'0'0'120'15,"0"0"-6"-15,0 0-44 16,0 0 32-16,0 0-73 0,0 0 2 16,-75-13-11-16,55 26-15 15,3 2 21-15,1 1-23 16,7 1-2-16,4-1 17 16,5-1-16-16,0-4-2 15,6 1 11-15,15-4-10 16,7-1 15-16,4 0-16 15,-1 3 5-15,2-4 4 16,-5 4-9-16,-4 1 0 16,-6 5 5-16,-5 2 1 15,-7 2-8-15,-4 1 2 16,-2 1 0-16,0 2-2 0,-5-1 2 16,-6 0 0-1,-3-1 3-15,2-1 0 0,2-4 0 16,2-5-3-16,4-4 0 15,4-4-10-15,0-4-6 16,0 0-133-16,13-14-248 16</inkml:trace>
  <inkml:trace contextRef="#ctx0" brushRef="#br0" timeOffset="347514.0545">5086 12472 784 0,'0'0'104'0,"0"0"-85"15,0 0 53-15,0 0 95 16,0 0-107-16,0 0-27 16,15 71 1-16,-15-48-25 15,-9 2-1-15,-6-1-6 16,0-2 7-16,-3-2-18 15,6-4 4-15,2-6-79 16,4-9-197-16,6-1-548 16</inkml:trace>
  <inkml:trace contextRef="#ctx0" brushRef="#br0" timeOffset="348703.0491">5438 11866 730 0,'0'0'114'0,"0"0"-31"15,0 0 27-15,0 0 9 16,0 0-49-16,0 0-32 15,-3-5-31-15,15 2-7 16,3-4 22-16,4 5-20 16,-1 0-2-16,1 2 9 15,-5 0-8-15,1 0-1 16,-9 8 0-16,-2 6 0 16,-4 6-8-16,0 0 8 15,-9 4 0-15,-10-1 8 16,1-3-6-16,0 1 4 15,6-6-6-15,5-2 0 16,4-6-2-16,3 0 2 0,0-4-7 16,1 1 7-16,14-2-1 15,2 4 0-15,0-2 1 16,0 2 0-16,-1-2 3 16,2 4-3-16,-4 1 0 15,-2 3-5-15,-1 3 14 16,-3 2-9-16,-5 1 0 15,0 0 0-15,-3 4-8 16,0-3 8-16,0 2 0 16,-11-2 2-16,1-3 1 15,-3 0 4-15,2-5-7 16,5-3-13-16,0-2 11 0,6-6-82 16,0 0-177-16,0-10-224 15</inkml:trace>
  <inkml:trace contextRef="#ctx0" brushRef="#br0" timeOffset="349093.3866">5888 11763 870 0,'0'0'120'0,"0"0"-104"15,0 0-10-15,0 0 78 16,0 0 9-16,0 0-52 16,109 66 3-16,-76-40-26 15,0 3 4-15,-5 3-6 16,0 4-13-16,-11 1 14 15,-1 0-17-15,-13 5 0 16,-3-3 0-16,0 4 3 16,-14-3 0-16,-8-2-3 15,-6-1 3-15,-2-2-4 16,-3-2 1-16,-2-3-4 16,5-5 4-16,4-4-73 0,7-7-57 15,3-7-182-15,10-6-527 16</inkml:trace>
  <inkml:trace contextRef="#ctx0" brushRef="#br0" timeOffset="349739.9723">6740 11883 408 0,'0'0'577'16,"0"0"-455"-16,0 0-99 0,0 0 2 15,0 0 63-15,0 0-61 16,46 1-16-16,-20-1-11 16,2 0 8-16,-1 0-5 15,0 5-3-15,-5 2-42 16,-1 2-45-16,-9 2-149 15,-8 3-155-15</inkml:trace>
  <inkml:trace contextRef="#ctx0" brushRef="#br0" timeOffset="349932.9305">6828 12180 486 0,'0'0'302'0,"0"0"-286"16,0 0 99-16,0 0-49 16,0 0-1-16,94 13-22 15,-64-12-43-15,-2-1-4 16,2 0-129-16,-5 0-360 16</inkml:trace>
  <inkml:trace contextRef="#ctx0" brushRef="#br0" timeOffset="352547.4142">4619 13019 182 0,'0'0'391'0,"0"0"-313"15,0 0-7-15,0 0 35 16,0 0-7-16,0 0 7 16,0 0-63-16,-3 0-6 15,3 0 14-15,0 0-31 16,0 0 2-16,0 0-22 16,0 0 0-16,0 0 7 15,0 0-7-15,0 0 0 16,0 1-1-16,3 3 4 0,6 1 9 15,4-1-12-15,-2 0 5 16,7 0 8-16,0-2-13 16,1 1 0-16,5-1 7 15,-2-2 2-15,2 0-6 16,0 0-3-16,-2 0 1 16,-5 0 8-16,-1-5-9 15,-8 3 0-15,-4 1 13 16,-2 0-7-16,-2-1-1 15,0 2-5-15,1 0 0 16,-1 0-19-16,3-1 1 16,0-1-34-16,3-1-51 0,0-2-33 15,5 1-45 1,-3-4-217-16</inkml:trace>
  <inkml:trace contextRef="#ctx0" brushRef="#br0" timeOffset="355072.7999">5626 12866 593 0,'0'0'85'15,"0"0"-63"-15,0 0 9 16,0 0 44-16,0 0-29 15,0 0 5-15,0 0-33 16,3 0-6-16,-3 0 35 16,4 0-18-16,-2 0-6 15,4 0-1-15,1 0-15 16,2 0 43-16,3 0-46 0,2 0-3 16,0 0 13-16,3 0-13 15,-1 0-1-15,-1 0 0 16,0 0 8-16,0 0-7 15,0 0-1-15,-3-2 0 16,-3-3 13-16,3 0-6 16,-3 1-6-16,0-2-1 15,-2-1-11-15,2 0 9 16,0 1-75-16,-3 0-77 16,-2-3-67-16,-2 1-407 15</inkml:trace>
  <inkml:trace contextRef="#ctx0" brushRef="#br0" timeOffset="356619.4528">8194 12369 687 0,'0'0'44'0,"0"0"-13"15,0 0 63-15,0 0 6 16,0 0-1-16,0 0-29 15,-20 28-9-15,20-28 20 16,0 0-29-16,0-2-15 0,6-13 13 16,8-9-44-16,7-2-5 15,0-7 0-15,0 1 7 16,4-3-8-16,-4 1 0 16,-1 5 0-16,-3 5-2 15,-6 10 2-15,-3 5 0 16,-7 6-6-16,1 3 9 15,0 0-12-15,1 0 0 16,2 13 9-16,4 0 1 16,0 1-1-16,4-4 0 15,5-5-6-15,3-2 18 16,7-3-14-16,7 0 2 0,4-13 0 16,5-6 3-1,0-6-3-15,-3 0-1 0,-4 0-3 16,-7 3 7-16,-9 5-10 15,-7 7 7-15,-8 6 0 16,-5 3-2-16,-1 1 2 16,0 0-3-16,0 11 2 15,-3 6 2-15,-6 6-2 16,0 0 1-16,2 3 0 16,1-3 0-16,4-3 2 15,2-4-3-15,0 0 1 16,9-4-82-16,14-6-67 15,5-3-163-15,2-3-306 16</inkml:trace>
  <inkml:trace contextRef="#ctx0" brushRef="#br0" timeOffset="357120.7306">8961 12272 211 0,'0'0'485'0,"0"0"-409"16,0 0 8-16,0 0 16 15,0 0-26-15,-58 79 8 16,55-67-60-16,3-6-20 16,0 0 12-16,19-5-2 15,5-1 13-15,2 0-19 16,-1 0 6-16,-3-7-24 16,-8-3 7-16,-7 2-11 0,-4-1 15 15,-3 0 0-15,0-2-2 16,-15 4 3-16,-3-3 0 15,-1 4-14-15,4 0 14 16,3 2 0-16,3 3 1 16,9-1 1-16,0 2-4 15,0 0-3-15,0 0 1 16,0 0-5-16,0 7 11 16,0 2-2-16,12-1 0 15,6-2 5-15,0-3-9 16,6-3 4-16,0 0 0 15,1 0 4-15,-3-14-1 16,-4-2-3-16,-5-2 9 0,-5-3-9 16,-5-3 18-1,-3-1-13-15,0 3-1 0,0 3 27 16,-8 2-31-16,-5 4 12 16,1 3-10-16,5 5 6 15,-5 5-16-15,10 0-27 16,2 0-105-16,0 7-51 15,12 2-121-15,11-2-237 16</inkml:trace>
  <inkml:trace contextRef="#ctx0" brushRef="#br0" timeOffset="357340.1783">9319 12190 666 0,'0'0'206'0,"0"0"-98"16,0 0 17-16,0 0-41 15,0 0-31-15,0 0-33 16,-49 20-14-16,37-3-3 16,0 3-3-16,2 0 0 15,7 2 8-15,3-1-8 16,0-5-4-16,20-3 0 16,9-2 2-16,11-7-43 15,6-4-166-15,5 0-217 16</inkml:trace>
  <inkml:trace contextRef="#ctx0" brushRef="#br0" timeOffset="358187.3314">10420 11629 980 0,'0'0'78'16,"0"0"6"-16,0 0-65 16,-85-78 53-16,62 66-24 15,-2 4-30-15,-2 8-3 16,-3 0-7-16,-1 12-3 16,0 9-5-16,5 4 0 15,10 1 2-15,6 3-2 16,8 3-2-16,2 2-3 15,12 0 10-15,12 2-4 16,14 3-1-16,1 0 0 0,2-1 5 16,-5-1-5-1,-8 2 0-15,-7-3-2 0,-11 1 9 16,-4 1-8-16,-6 2 1 16,0 2 0-16,-15 0 33 15,-10 2-32-15,-5-2 2 16,2 0 14-16,1-5-17 15,4-3 8-15,1-4-8 16,6-6 0-16,4-3 1 16,3-7-1-16,6-3 0 0,3-2-4 15,0-3 9 1,1 1-10-16,14-2-5 0,3-1-19 16,6-1 24-16,-5 0-45 15,2 1 9-15,-4-3 16 16,-1 5-22-16,-5 0 13 15,-7 5-14-15,-4 5 32 16,0 2 3-16,-4 6 9 16,-13 3 4-16,-5 4 2 15,-2 1 12-15,3 4 32 16,3 3 2-16,6 1-26 16,6 1 35-16,6 2-40 15,0 2-5-15,9-1 16 16,11-1-5-16,8-4 6 15,6 0-12-15,8-8-12 0,4-2 14 16,6-5-18 0,6-4-1-16,4-6 5 0,3-5-3 15,-2-4-2-15,3-4-36 16,-8-1-114-16,-5-3-195 16</inkml:trace>
  <inkml:trace contextRef="#ctx0" brushRef="#br0" timeOffset="359213.3388">11780 11137 617 0,'0'0'121'15,"0"0"-7"-15,0 0-21 16,0 0 30-16,0 0 6 16,0 0-72-16,19-36 7 15,-19 36-63-15,-7 0 2 0,-9 0 13 16,-8 3-11 0,-6 12-4-16,2 6-1 0,-4 4 2 15,1 4 15-15,3 3-17 16,4 2 0-16,12 3 2 15,7 1 7-15,5-1-6 16,9-1-3-16,20-5 2 16,8-3 3-16,8-10-5 15,4-6 0-15,5-6 5 16,-1-2-3-16,-4-1-4 16,-8-2-24-16,-8 2-81 15,-11 0-50-15,-7-3-159 16</inkml:trace>
  <inkml:trace contextRef="#ctx0" brushRef="#br0" timeOffset="359817.372">12588 10992 733 0,'0'0'68'0,"0"0"13"16,0 0-71-16,0 0 55 16,0 0-1-16,0 0-42 15,-69-32 0-15,58 32-22 16,-1 0 0-16,-3 0 8 15,2 7-7-15,-1-2 46 16,7 0-32-16,1-4-4 16,4 0 13-16,2-1-24 15,0 0 4-15,0 0-8 16,12 0-39-16,8 0-57 16,-2-2-170-16</inkml:trace>
  <inkml:trace contextRef="#ctx0" brushRef="#br0" timeOffset="360131.6527">12588 10992 663 0</inkml:trace>
  <inkml:trace contextRef="#ctx0" brushRef="#br0" timeOffset="360356.7192">12588 10992 663 0,'-29'-44'77'0,"29"40"20"0,-9 0-21 0,0 0 49 16,-2 3-45-16,-5 1-29 0,-1 0-7 16,-6 5-27-16,-4 13 6 15,-1 8 8-15,-1 2-15 16,4 4 22-16,10 4-28 15,3-1-7-15,11 1 25 16,1-2-26-16,1-2 1 16,20-1-3-16,6-3 9 15,4-3-16-15,5 1 7 16,4-3 0-16,-1-4 0 16,-2 0 0-16,-1-4-7 15,-3-1-10-15,-2-1-80 16,-1-1-33-16,-3-9-189 15</inkml:trace>
  <inkml:trace contextRef="#ctx0" brushRef="#br0" timeOffset="365709.6078">13203 10933 587 0,'0'0'48'0,"0"0"18"0,0 0-9 16,0 0 20-16,0 0 38 16,0 0-61-16,0 0-12 15,8-11 19-15,-8 8-28 16,0-2 22-16,0 2-31 15,0 1-24-15,0-1 27 16,-8 2-27-16,-10 1-2 16,-7 0-5-16,-8 0 14 15,2 4-7-15,-2 7 0 16,3 0 0-16,2 2 4 0,7 1-4 16,1 0 0-16,8 0-2 15,8-1 10-15,1-1-15 16,3-1 7-16,4-1 0 15,16-2 5-15,10-1-2 16,3-4-3-16,4 1 0 16,-3 2 9-16,-4 1-10 15,-6 2 1-15,-3 0 0 16,-7 3-5-16,-6 1 6 16,0 0-1-16,-7 1 0 15,-1 2 0-15,0-1-6 16,0 2 6-16,-4-2 0 15,-7 0-1-15,-5-1 1 16,-1 0 0-16,-2-2 2 0,-3 2 7 16,2-3-1-16,1 1-8 15,1-4 0-15,6 0-3 16,3-2 3-16,3-2-17 16,2-4-83-16,4 0-182 15,0 0-461-15</inkml:trace>
  <inkml:trace contextRef="#ctx0" brushRef="#br0" timeOffset="366024.8579">13467 11243 645 0,'0'0'84'15,"0"0"-17"-15,0 0 14 16,0 0-15-16,0 0 1 16,0 0-18-16,9 17 18 15,-18-1-22-15,-7 1-20 16,1 0 15-16,-3 3-40 15,4-3 0-15,3 0-1 0,3 0 0 16,8-4-55-16,0-4-190 16,12-7-342-16</inkml:trace>
  <inkml:trace contextRef="#ctx0" brushRef="#br0" timeOffset="367398.2125">13858 10914 292 0,'0'0'147'0,"0"0"-9"15,0 0 14-15,0 0-51 16,0 0-5-16,0 0 17 16,-26-3-47-16,26 3 27 15,0 0-46-15,0 0-19 16,0 0 22-16,0-1-41 16,6 1-6-16,14 0 15 15,4 0-17-15,3 0 9 16,-4 0-10-16,-2 8 0 15,-4 2 0-15,-6 5 0 0,-6 2 0 16,-5 1-5-16,0 2 11 16,-13 0-4-16,-10 4-2 15,-4-5 0-15,1 0-1 16,0-6 1-16,6 1 0 16,4-6-4-16,5-2 11 15,5-4-15-15,3-2 2 16,3 0 6-16,0 0-5 15,0 0 5-15,0 0 0 16,0 0-10-16,0 0 13 16,0 0-7-16,1 0 2 15,5 0 2-15,4 4-2 0,-1 6 2 16,2 4 0 0,2 3 8-16,1 0-7 0,4 0 19 15,-3-1-20-15,4 1 0 16,0-3 1-16,1-3-1 15,1-2-2-15,-1-3-3 16,0-5-43-16,2-1-116 16,-1 0-234-16</inkml:trace>
  <inkml:trace contextRef="#ctx0" brushRef="#br0" timeOffset="367823.1862">14268 10858 836 0,'0'0'113'15,"0"0"4"-15,0 0-38 16,0 0 31-16,0 0-47 16,0 0-58-16,51-11 37 0,-25 11-40 15,6 6 0 1,1 8 14-16,-4 4-15 0,0 3 5 16,-10 1-6-16,-2 5 0 15,-10 2-1-15,-5 2 1 16,-2 2 0-16,0 3 0 15,-9-1 4-15,-8 2 3 16,-1-1-7-16,-7-2 1 16,1 0-2-16,-3-2 1 15,2 0-3-15,1-2-7 16,-1 1-49-16,-2-3-23 16,0-2-93-16,0-2-174 15</inkml:trace>
  <inkml:trace contextRef="#ctx0" brushRef="#br0" timeOffset="369669.2945">11843 12596 623 0,'0'0'142'0,"0"0"-44"16,0 0 48-16,0 0-5 16,0 0-84-16,0 0 22 15,16-75-45-15,-19 68-14 16,-7 1 20-16,-2-1-36 15,-4 7 9-15,-7 0-12 16,-7 0 12-16,-7 13-1 16,-2 10-12-16,0 4 0 15,5 5 15-15,6-2-8 0,7 0-5 16,12-1-2 0,9 1 6-16,0 1-5 0,6-2-1 15,16 0 0-15,2-3 10 16,5 1-8-16,3-8-2 15,5-4 0-15,4-6 5 16,2-4-21-16,-1-2 13 16,-3-3-49-16,-8 0-51 15,-4 0-134-15,-8-3-243 16</inkml:trace>
  <inkml:trace contextRef="#ctx0" brushRef="#br0" timeOffset="370021.9409">12287 12547 122 0,'0'0'748'0,"0"0"-662"16,0 0-46-16,0 0 118 15,0 0-69-15,0 0-31 16,-6-50-58-16,-9 50 6 16,-4 0 3-16,-4 12-7 15,0 8 13-15,2 4 6 16,3 6-20-16,3 2 34 0,6 2-35 16,6 1 0-16,3 0 16 15,0 1-16-15,8 0 0 16,9-2-2-16,3 0 5 15,4-2-20-15,1-5 1 16,3-3-78-16,4-5-53 16,-3-9-217-16</inkml:trace>
  <inkml:trace contextRef="#ctx0" brushRef="#br0" timeOffset="372146.1606">12784 12532 232 0,'0'0'463'0,"0"0"-339"16,0 0-41-16,0 0 62 15,0 0-29-15,0 0-76 16,12-57 28-16,-12 50-38 16,0 3 11-16,0 0 3 15,0-1-31-15,-7 3 9 0,-16-1-22 16,-10 3 0-16,-4 0 0 16,-2 0 0-16,2 1 0 15,5 6 0-15,9 0 8 16,6 0-12-16,7 2 4 15,5 1 0-15,2 0-6 16,3 5 6-16,0 2 0 16,3 1-5-16,9 2 13 15,5-3-7-15,-1-1-1 16,2-2 0-16,0 0-4 16,-2-4 4-16,-1 2 0 15,-1-2 4-15,-2 0 4 16,-2 0-8-16,-3 0 0 15,0 1 3-15,-4-1-14 0,-3 4 11 16,0 0 0-16,0 1-3 16,0 2 6-16,-13-2-7 15,0 2 4-15,1-3 0 16,0-1 3-16,-1-2-3 16,2-2 0-16,1-2-3 15,1-4 13-15,3 0-14 16,1-1 4-16,2-2 0 15,0 0-6-15,2 0-10 16,-2 0-73-16,0 0-83 16,3 0-157-16</inkml:trace>
  <inkml:trace contextRef="#ctx0" brushRef="#br0" timeOffset="374142.7363">13060 12671 454 0,'0'0'358'0,"0"0"-264"16,0 0-49-16,0 0 23 15,0 0 66-15,0 0-77 16,0 0-29-16,36 0 0 16,-12-3-12-16,2-1 18 15,1 0-34-15,0-2 2 16,-2 3 0-16,-5-1-2 0,2 2 0 15,-6 0-37-15,-2 1-114 16,-3-2-117-16,0-2-437 16</inkml:trace>
  <inkml:trace contextRef="#ctx0" brushRef="#br0" timeOffset="374591.8257">13619 12431 74 0,'0'0'656'0,"0"0"-511"16,0 0-77-16,0 0 41 15,0 0-15-15,0 0-83 16,-46-14 10-16,22 22 7 15,3 3-17-15,3 3 22 16,8 0-33-16,1-1 0 16,9 1 10-16,0 0-10 15,0 2 0-15,13-1 0 16,4-1 8-16,2 0-7 16,2-2-1-16,-1 2 0 15,-1 0 10-15,-6 2-10 16,-2 1-2-16,-5 0 0 15,-6 0 2-15,0 0-2 16,0 2 2-16,-18 0 0 0,0-2 2 16,-4-1 3-16,2-3-5 15,7-2 1-15,5-4 5 16,5-1-3-16,3-5-3 16,0 1-13-16,8-2-26 15,12 0-106-15,5-5-198 16</inkml:trace>
  <inkml:trace contextRef="#ctx0" brushRef="#br0" timeOffset="374921.9791">13895 12462 874 0,'0'0'163'15,"0"0"-105"-15,0 0-8 16,0 0 70-16,0 0-86 16,0 0-29-16,36-9 5 15,-24 24-4-15,-2 6 7 16,-1 2-13-16,-3 2 0 16,-1 4 9-16,-5 1-4 15,0-1-5-15,0 2 0 16,-3-2 7-16,-11 1-5 0,-2 1-2 15,-2-5 0 1,-1 3 0-16,-1-2 0 0,1 0 0 16,-1-3-9-16,4-3-76 15,0-4-48-15,5-4-188 16</inkml:trace>
  <inkml:trace contextRef="#ctx0" brushRef="#br0" timeOffset="376152.2684">14307 12897 509 0,'0'0'229'0,"0"0"-199"15,0 0-1-15,0 0 21 16,0 0 78-16,0 0-31 16,0 57-39-16,-2-35 9 15,-8 2-52-15,-5-1 0 16,-3 0-9-16,-3 1 3 15,-1-5 0-15,1-2-9 16,3-5-14-16,6-2-15 16,6-9-210-16,6-1-296 15</inkml:trace>
  <inkml:trace contextRef="#ctx0" brushRef="#br0" timeOffset="376893.2951">14604 12500 628 0,'0'0'135'16,"0"0"-48"-16,0 0-45 16,0 0 79-16,0 0-46 15,0 0-1-15,30-45-30 0,-16 43-26 16,0 0 26 0,-2 2-41-16,0 0 5 0,0 0 7 15,-2 0-14-15,-3 0 6 16,1 7-7-16,-5-1 0 15,-3 5-11-15,0 5 11 16,0 4 0-16,-8 2-2 16,-8 1 14-16,-2-3-16 15,2-3 4-15,4-2 0 16,4-3 4-16,4-6-4 16,3 2 0-16,1-5 0 15,0 2 12-15,0 2-22 0,0-2 10 16,7 3 0-16,0 1 7 15,-1-1-7-15,2 1 0 16,-1 1 0-16,-1 4 6 16,2 0-12-16,-5 3 6 15,0 0 0-15,-2 0-3 16,-1 2 3-16,0-4 0 16,0 1-4-16,-10-1 10 15,-4-2-1-15,-1-1-5 16,-1-3 0-16,4-2-1 15,4-2 1-15,5-4-13 16,3-1-50-16,0 0-90 16,0-9-232-16</inkml:trace>
  <inkml:trace contextRef="#ctx0" brushRef="#br0" timeOffset="377335.232">15144 12356 483 0,'0'0'179'0,"0"0"-148"16,0 0 70-16,0 0-32 16,0 0 32-16,0 0 4 15,86 85-52-15,-72-58 23 16,-5 3-57-16,-2 4 12 15,-6 1-8-15,-1 2-19 16,0 1 20-16,-16 2-24 16,-8-1 1-16,-1 0 1 15,-7 2-2-15,-3-1 0 0,-1 0-2 16,-1-1 0 0,-1-3-30-16,2-3-89 0,2-6-113 15,5-6-169-15</inkml:trace>
  <inkml:trace contextRef="#ctx0" brushRef="#br0" timeOffset="378369.0991">12235 12339 609 0,'0'0'103'0,"0"0"-66"16,0 0 26-16,0 0 0 16,0 0-14-16,0 0-9 15,-8-26-23-15,-5 26 0 16,1 0 41-16,-1 3-40 16,-2 8 2-16,-3 1 18 15,0 4-31-15,-1 2 12 0,-1 6-1 16,-1 4-16-1,2 5 39-15,2 6-34 0,1 1 0 16,6 3 18-16,2-1-22 16,4-1 6-16,4-2-9 15,0 2 2-15,0-2 0 16,13 3-2-16,4 0 0 16,4 0 0-16,2 1 1 15,3-5-2-15,2-1-27 16,3-5-64-16,7-6-88 15,2-4-135-15</inkml:trace>
  <inkml:trace contextRef="#ctx0" brushRef="#br0" timeOffset="379151.9011">15803 12300 878 0,'0'0'85'0,"0"0"-81"15,0 0 16-15,0 0 57 16,0 0 20-16,0 0-31 16,0 100-31-16,0-69 25 15,-2 6-31-15,-3-4-25 16,0 1 14-16,0-5-13 15,1-6-1-15,1-3-4 16,-3-5-25-16,0-3-30 16,-3-3-130-16,-6-6-176 15</inkml:trace>
  <inkml:trace contextRef="#ctx0" brushRef="#br0" timeOffset="379352.3637">15606 12562 797 0,'0'0'93'16,"0"0"-51"-16,0 0 81 15,0 0-30-15,0 0-20 16,80 0-27-16,-42 0-41 16,2 0 4-16,5 0-9 15,-3-2-23-15,-3-2-48 16,-4-4-230-16,-9-3-515 0</inkml:trace>
  <inkml:trace contextRef="#ctx0" brushRef="#br0" timeOffset="379684.131">16202 12363 856 0,'0'0'151'0,"0"0"-83"16,0 0 64 0,0 0-70-16,0 0-43 0,0 0 7 15,0 0-14-15,0 34 32 16,0-12-19-16,0 3-25 15,0 1 32-15,0 2-32 16,0-3 0-16,0-1 10 16,0-3-10-16,0-3 0 15,0-3-2-15,0-6-64 16,5-2-68-16,7-7-249 16</inkml:trace>
  <inkml:trace contextRef="#ctx0" brushRef="#br0" timeOffset="380202.6388">16423 12431 545 0,'0'0'390'0,"0"0"-242"15,0 0-54-15,0 0 7 16,0 0-75-16,0 0-4 15,0-6-22-15,0 17 0 16,0 1 40-16,0 4-24 16,0 0-5-16,6 1-11 15,2-2 8-15,1-2-4 16,1-2-4-16,5-2 0 0,-1-6-3 16,5-1 3-16,-1-2 0 15,1 0 5-15,0-3 3 16,-3-11-3-16,0-1-5 15,-3-2 0-15,-2-2 2 16,-1-1-2-16,-2 1 0 16,-4 2 0-16,1 3 3 15,-2 4 7-15,0 3-10 16,-1 4 0-16,0 3 13 16,-2 0-13-16,0 0-1 15,0 0-2-15,0 11 0 16,0 9-2-16,0 4 5 15,-2 4 0-15,-2 1 6 16,3 0-6-16,-2 2 0 0,-2-5-2 16,1-1 14-16,1-3-13 15,0 0 1-15,0-4-15 16,-3 2 8-16,0-2-93 16,-6-4-140-16,-3-7-654 15</inkml:trace>
  <inkml:trace contextRef="#ctx0" brushRef="#br0" timeOffset="382513.397">17767 11190 761 0,'0'0'68'15,"0"0"9"-15,0 0 3 16,0 0 27-16,0 0-33 16,0 0-12-16,0 0-16 15,-9-22-29-15,9 16 2 16,0-3-14-16,9 0 10 16,11 0-21-16,5-1 6 15,6 4 0-15,4 4-4 16,-4 2 4-16,0 0 0 15,-4 0-3-15,-3 4 8 0,-6 6-7 16,-3-1 2 0,-3 2 0-16,-2-3-1 0,-2-2 1 15,-2 1 0-15,0-3-4 16,-2 0 14-16,2-2-13 16,4 1 3-16,3-1 0 15,1 4 0-15,3-1 0 16,1 3-16-16,0-2-21 15,4 1-59-15,2 0-38 16,-4-1-87-16,-7-3-273 16</inkml:trace>
  <inkml:trace contextRef="#ctx0" brushRef="#br0" timeOffset="382886.4313">17956 11497 616 0,'0'0'182'0,"0"0"-106"16,0 0 13-16,0 0 93 15,0 0-100-15,0 0-45 16,-2-26-26-16,11 10-1 15,4 3-15-15,3-1 5 16,1 4 0-16,1 6-3 0,-3 3 6 16,1 1-3-16,1 0 0 15,-3 1 3-15,2 12-2 16,1 3-1-16,-2 1 0 16,3 1-1-16,3 1 1 15,-1-2 0-15,5-1-3 16,5-3 1-16,6-5-6 15,5-4-19-15,1-4-103 16,4 0-129-16,-4 0-528 16</inkml:trace>
  <inkml:trace contextRef="#ctx0" brushRef="#br0" timeOffset="383975.426">19083 11539 635 0,'0'0'161'16,"0"0"-133"-16,0 0 37 15,0 0 59-15,0 0-49 16,0 0 32-16,15 1-65 15,-11-1 5-15,5 0 16 16,3-7-36-16,6-9 8 16,0-9-35-16,4-6 6 15,2-5 0-15,3-6-4 16,-1 1-2-16,-4 9 0 16,-6 8 10-16,-7 10-12 0,-6 11 2 15,-1 3-13-15,-2 0 9 16,0 17-19-16,0 5 23 15,0 2-1-15,0 0 7 16,0-2-5-16,1-6-1 16,17-3 0-16,0-7-3 15,7-6 3-15,7 0 0 16,2-12-3-16,6-10 3 16,-4-3-8-16,-5-5-17 15,-2 2 17-15,-7 4-3 16,-6 7 11-16,-5 8 0 15,-4 3 0-15,-7 6 13 16,0 0-26-16,0 6 12 0,-1 13 1 16,-13 8-6-16,-1 2 9 15,1 2-3-15,2-2 8 16,4-2-4-16,4-4 0 16,4-4-4-16,0-5-35 15,13-6-40-15,12-4-208 16,4-4-344-16</inkml:trace>
  <inkml:trace contextRef="#ctx0" brushRef="#br0" timeOffset="384509.1069">19738 11526 627 0,'0'0'244'0,"0"0"-188"16,0 0-25-16,0 0 59 0,0 0-57 15,0 0-2-15,-27 50-17 16,39-37-11-16,6-4 12 16,1-1-15-16,0-5 0 15,-1-3-5-15,-4 0 12 16,-4 0-8-16,-4-11 1 16,-4-2 0-16,-2-4 11 15,0-1-11-15,0-3-16 16,0-4 12-16,-5 4 2 0,-1-1 2 15,0 5 0 1,-1 8 0-16,1 5-4 0,-3 4 4 16,-2 0-3-16,-3 0-4 15,1 13 14-15,2-1-2 16,3 4-3-16,5-2-1 16,3 0 31-16,0-3-32 15,9-1 0-15,17-5 0 16,6-5-1-16,7 0-4 15,3 0-16-15,-2-9-43 16,-2-7 6-16,-3-2-23 16,-9-7 38-16,-8 0 37 15,-9-3 6-15,-8 2 9 16,-1 1 55-16,-4 1 5 16,-13 7 3-16,-2 2-56 15,-1 6 2-15,5 3 6 0,2 2-22 16,9 2 8-16,4 2-10 15,0 0-71-15,10 0-125 16,12 0-68-16</inkml:trace>
  <inkml:trace contextRef="#ctx0" brushRef="#br0" timeOffset="384739.453">20179 11411 462 0,'0'0'347'0,"0"0"-278"16,0 0-23-16,0 0 35 0,0 0-10 15,0 0-47-15,-60 74-9 16,60-56 30-16,0-2-44 16,8-4-1-16,13-3 0 15,7-6-11-15,9-3 9 16,4 0-90-16,2-7-101 15,-1-12-301-15</inkml:trace>
  <inkml:trace contextRef="#ctx0" brushRef="#br0" timeOffset="385639.6444">21423 10415 650 0,'0'0'117'16,"0"0"-27"-16,0 0-37 15,0 0 42-15,0 0-26 16,-113-52-1-16,65 52-7 16,-3 0-38-16,-5 4 14 0,-2 12-22 15,2 6-14 1,8 6 26-16,8 6-27 0,14 2 0 15,11 4 11-15,8 6-8 16,7 2-5-16,3 1 2 16,17 2 0-16,4 0 1 15,3 0-1-15,0 1 0 16,-4 1 4-16,-5 1 2 16,-4 1-4-16,-8-1-2 15,-6 1 0-15,0-2 0 16,0 0 0-16,0 1 0 15,-2 2-2-15,-4-3 10 0,0-1-9 16,-4-5 1 0,2-2 0-16,2-5 5 0,2-3-5 15,4-4-5 1,0-4 1-16,4-6-10 0,16-2-16 16,5-4-28-16,5-4-47 15,0-4 10-15,-2 1-56 16,-7-6 30-16,-10-1 57 15,-10 4 37-15,-1 2-2 16,-6 4 29-16,-13 8 49 16,-2 4 65-16,-2 2-45 15,4 7 30-15,5 2-22 16,8 0-12-16,6 0-8 16,0 0-22-16,6 1-11 15,18-3 40-15,8-1-60 0,10-1 8 16,8-2-7-16,5-5-1 15,6-2-8-15,-1-9-22 16,-3-4-92-16,-5-10-196 16</inkml:trace>
  <inkml:trace contextRef="#ctx0" brushRef="#br0" timeOffset="386509.6339">22334 10401 630 0,'0'0'175'16,"0"0"-71"-16,0 0 5 15,0 0-60-15,0 0-12 0,0 0 15 16,-80-27-23-16,58 27 17 15,-1 0-43-15,-1 15 8 16,-2 2 17-16,0 7-22 16,4 5 14-16,5 2-16 15,10 4 0-15,5 2 16 16,2 0-20-16,5-2 0 16,16-1 1-16,7-4 1 15,5-5 6-15,7-4-8 16,4-4 0-16,0-4-12 15,1-4 12-15,-2-2-67 16,-6-3-117-16,-7-2-195 0</inkml:trace>
  <inkml:trace contextRef="#ctx0" brushRef="#br0" timeOffset="386906.5598">23051 10444 653 0,'0'0'89'16,"0"0"-2"-16,0 0 6 15,0 0 1-15,0 0-38 16,0 0 12-16,-84 15-30 16,72 9 1-16,3 5-3 15,4 4-32-15,5 4 32 16,0 0-27-16,0 1 1 15,13-3-2-15,4-3-1 16,5-5-14-16,4-4-9 16,7-7-83-16,4-6-114 0,0-10-211 15</inkml:trace>
  <inkml:trace contextRef="#ctx0" brushRef="#br0" timeOffset="387297.9803">23464 10510 143 0,'0'0'574'0,"0"0"-534"0,0 0 22 15,-88-12 39-15,59 12-24 16,6 5-1-16,6 4-24 15,5 1-14-15,8 2-26 16,4 3-12-16,0 1 34 16,3 1-28-16,14 2 12 15,4-1 10-15,2 0-23 16,-2 0 4-16,-4-1-9 16,-4 0 6-16,-7 0-8 15,-6 0 2-15,0 0 0 16,0 1 4-16,-13 0-2 15,-6 0-1-15,1 0-1 16,-1-3 9-16,5 0-10 0,3-4 1 16,6-3-25-16,5-1-69 15,0-6-168-15,14-1-177 16</inkml:trace>
  <inkml:trace contextRef="#ctx0" brushRef="#br0" timeOffset="387494.4768">23597 10833 796 0,'0'0'105'16,"0"0"-91"-16,0 0-8 16,0 0 104-16,0 0-84 0,0 0-22 15,-42 64 9 1,39-53-13-16,3-2-50 0,0-7-110 15,7-2-239-15</inkml:trace>
  <inkml:trace contextRef="#ctx0" brushRef="#br0" timeOffset="387897.0647">24030 10519 9 0,'0'0'749'0,"0"0"-638"16,0 0-8-16,0 0 28 16,0 0-59-16,80-12-1 15,-74 20-53-15,-2 5-8 16,-4 4-6-16,0 1 10 15,-3 4-6-15,-15-1-8 16,-4-1 0-16,0-3 5 16,2 0-3-16,4-6-2 15,7-1 0-15,6-4 9 0,3 0-11 16,0-1 2-16,0 0 0 16,10 2 2-1,6 1-1-15,3 4 0 0,1-4-1 16,2 1 16-16,1 1-19 15,1-5 3-15,0-3-10 16,-2-2-2-16,-2 0-121 16,-3 0-209-16</inkml:trace>
  <inkml:trace contextRef="#ctx0" brushRef="#br0" timeOffset="388182.5184">24400 10486 772 0,'0'0'110'16,"0"0"-80"-16,0 0 88 16,0 0-25-16,0 0-26 15,0 0-14-15,77 56-41 16,-69-30 19-16,-8 5-31 15,0 1 1-15,-10 2 13 16,-14 0-14-16,-3-3 0 16,-3 1-1-16,0-1 8 15,-1-2-16-15,-3-1-82 16,-2-3-259-16</inkml:trace>
  <inkml:trace contextRef="#ctx0" brushRef="#br0" timeOffset="389156.9768">22278 11875 663 0,'0'0'161'0,"0"0"-43"0,0 0 22 16,0 0-34-16,0 0-37 15,0 0-43-15,-43-26 16 16,26 30-29-16,-4 9-1 16,-2 4 34-16,1 0-37 15,2-1 3-15,5 1 1 16,3 0-6-16,7-3 4 16,5 5-11-16,0-1 0 15,0 0 12-15,13 2-11 16,4-3-1-16,7 0 0 15,4-2 10-15,2 1-17 16,1-5 7-16,-1 0-44 16,-3-2-9-16,-3-4-105 0,-3-5-217 15</inkml:trace>
  <inkml:trace contextRef="#ctx0" brushRef="#br0" timeOffset="389568.6324">22734 11866 134 0,'0'0'567'0,"0"0"-430"15,0 0-82-15,0 0 97 16,0 0-85-16,0 0-52 16,-30-2 52-16,11 15-42 15,4 4 11-15,-1 5 1 16,5-2-30-16,4 3 28 15,4-1-19-15,3 2-10 16,0 0 25-16,3-2-27 0,13 2-4 16,7-2 0-16,2-1 8 15,2-1-17-15,2-1-8 16,1-4-88-16,-1-5-110 16,-7-5-417-16</inkml:trace>
  <inkml:trace contextRef="#ctx0" brushRef="#br0" timeOffset="390410.9944">23128 12031 279 0,'0'0'111'0,"0"0"-60"16,0 0 35-16,0 0 47 15,0 0-35-15,0 0 23 0,15-13-26 16,-15 10-11-16,0 0-17 16,0 1-18-16,0-1 5 15,0 1-25 1,-1-2-12-16,-4 3 34 0,1-2-40 15,-6 3-1-15,-3 0 14 16,0 0-23-16,-2 4 19 16,3 7-20-16,0 3 6 15,3 4 9-15,3-1-15 16,6-2 0-16,0 1 5 16,0-3 1-16,6-1 0 15,10-3-6-15,3-1 0 16,4-4-4-16,3-2 4 15,0-2 0-15,0 0 6 16,-7 0 4-16,-2-9-15 0,-7-4 5 16,-1-3 0-16,-5-1-11 15,-4 0 11-15,0 0-8 16,0 5 8-16,-6-1-1 16,-5 9-4-16,-2 0 5 15,0 4 0-15,0 0-10 16,1 0 10-16,4 0-3 15,2 7-1-15,3 0-11 16,3 3-6-16,0-1-45 16,0 2-54-16,12-2-98 15,11-2-212-15</inkml:trace>
  <inkml:trace contextRef="#ctx0" brushRef="#br0" timeOffset="390659.3329">23398 12150 827 0,'0'0'132'0,"0"0"-35"16,0 0 41-16,0 0-43 16,0 0-53-16,0 0-35 15,9 27 44-15,-9-14-46 16,0 4-3-16,0 0-2 15,0 2 9-15,-9 0-9 16,-4 1 0-16,1-3-16 16,4-1 7-16,4-4-141 0,4-4-191 15</inkml:trace>
  <inkml:trace contextRef="#ctx0" brushRef="#br0" timeOffset="391413.5183">23802 11960 695 0,'0'0'144'0,"0"0"-67"15,0 0 29-15,0 0 26 16,0 0-45-16,0 0-59 15,42-10-25-15,-33 10 26 16,-3 10-29-16,0 3 0 16,-1 0 4-16,-4 1 1 15,-1 1-10-15,0 1 5 16,0-1 0-16,-14 0 1 0,-3-4-1 16,2-1 0-16,3-4 3 15,6-1-1-15,6-2 1 16,0-1-3-16,0 2 0 15,6 1 2-15,9 2-2 16,0 0 0-16,1 1-1 16,-2 1 4-16,-3 0 0 15,-3 1-3-15,-4 0 1 16,-4-1-1-16,0 2 0 16,-1 0 0-16,-13 2 15 15,-5 0-3-15,-2-2 16 16,3 1-21-16,2-4 5 15,5 1-3-15,5-4-9 16,5-1-6-16,1-1 3 16,0-1-73-16,9-2-6 0,8 0-61 15,2-7-233-15</inkml:trace>
  <inkml:trace contextRef="#ctx0" brushRef="#br0" timeOffset="391780.7091">24162 11973 282 0,'0'0'419'0,"0"0"-323"16,0 0-9-16,0 0 46 16,0 0-32-16,0 0-29 15,40 46 5-15,-30-28-40 16,1 1-12-16,-4 1 8 16,0 0-18-16,-6-1 0 15,-1 1-15-15,0 0 8 16,-8 1-10-16,-14-1 2 15,-5 2 0-15,-7-2 0 16,1 0 0-16,5 0-22 0,8-2-91 16,10-4-237-16,10-5-514 15</inkml:trace>
  <inkml:trace contextRef="#ctx0" brushRef="#br0" timeOffset="392218.0606">24630 12098 868 0,'0'0'130'15,"0"0"-84"-15,0 0-36 16,0 0 86-16,0 0 14 15,0 0-68-15,3 45-6 0,-3-28-13 16,0 0-21 0,0 3 26-16,0 1-28 0,-7-2 0 15,-2-1 8-15,-2-1-8 16,1-1-3-16,2-4-8 16,2 0-81-16,0-4-16 15,1-6-177-15,-3-2-88 16</inkml:trace>
  <inkml:trace contextRef="#ctx0" brushRef="#br0" timeOffset="392402.866">24509 12282 540 0,'0'0'192'16,"0"0"-114"-16,0 0 60 0,0 0-3 16,0 0-10-1,0 0-86-15,39-11-4 0,-22 11 16 16,2 0-42-16,3 0-3 15,2 0-6-15,2 0-11 16,-1 0 6-16,-1 0-100 16,-5 0-153-16,1 0-317 15</inkml:trace>
  <inkml:trace contextRef="#ctx0" brushRef="#br0" timeOffset="392753.1399">25088 12121 388 0,'0'0'459'16,"0"0"-376"-16,0 0 2 15,0 0 35-15,0 0-36 16,0 0-45-16,-1 27 2 16,-7-8 19-16,2 1-38 15,-3 2-1-15,0-1-7 16,3 1-7-16,0-2 7 0,2-3-14 16,2-1 0-16,1-6 4 15,1 0-4-15,0-2-14 16,0-2-7-16,0 2-86 15,0-4-30-15,0-4-238 16</inkml:trace>
  <inkml:trace contextRef="#ctx0" brushRef="#br0" timeOffset="393258.7438">25254 12221 590 0,'0'0'187'16,"0"0"-101"-16,0 0 31 0,0 0 53 15,0 0-111-15,0 0-16 16,10 0-31-16,-10 9 13 16,0 2 19-16,0 0-26 15,3 2-4-15,3-2 0 16,0 1-12-16,0-3 11 15,1-1-13-15,4-1 0 16,-1-2 1-16,1-2-1 16,2-3 0-16,-2 0-2 15,1 0 13-15,2 0-11 0,2-10 0 16,1-3 0-16,-2 1 2 16,3-4-2-16,-2 2 0 15,-2 0 0-15,-2 3 7 16,-2 4-4-16,-5 2-3 15,-2 5 0-15,-3 0 23 16,0 0-23-16,0 0 0 16,0 3-1-16,0 13 2 15,0 5-5-15,0 1 4 16,-5 3 0-16,1-4 14 16,-1 0-12-16,1-2-2 15,2-2 0-15,1 0 7 16,1-3-1-16,0 0-6 15,0 1-37-15,0 0-23 16,0-6-241-16,-2-4-756 0</inkml:trace>
  <inkml:trace contextRef="#ctx0" brushRef="#br0" timeOffset="397570.4312">22646 12600 304 0,'0'0'70'0,"0"0"-4"15,0 0-8-15,0 0-8 16,0 0-4-16,0 0 8 16,0 0-16-16,36-4-13 0,-24 4 17 15,0 0-8 1,2 0-21-16,2 0 21 0,3 0-28 15,2 0 1-15,4 0-1 16,5 0 2-16,2 7 2 16,4 0-10-16,2 3 0 15,4-4 2-15,0 2-2 16,4 1 0-16,0-1-2 16,6-2 6-16,5 3-4 15,3-1 0-15,4 3 0 16,2 4-5-16,5 0 5 15,4 1 0-15,4 1-6 16,1 0 16-16,2 0-12 16,2 0 2-16,-3-2 0 0,0 1 2 15,-3-2-2-15,-5-1 0 16,-4-1 7-16,-6-2-4 16,-4 0 10-16,-1-3-5 15,-6 0-7-15,-4 0 28 16,-11-3-25-16,-8 0-3 15,-13 0 12-15,-4 1-9 16,-6-2 23-16,-5 0-27 16,1-2 0-16,-2 1 10 15,0-2-10-15,1 1-1 16,1 1 0-16,3 0-92 16,-2-2-33-16,0 0-313 15</inkml:trace>
  <inkml:trace contextRef="#ctx0" brushRef="#br0" timeOffset="402866.5572">22882 12495 48 0,'0'0'7'16,"0"0"12"-16,0 0 44 16,0 0-41-16,0 0 31 15,0 0-4-15,0 0 11 16,40 21-2-16,-31-19-14 15,-2 1 35-15,3-3-33 16,-1 0 1-16,1 2-7 16,2 0-17-16,-1-2 15 15,3 0-24-15,-3 0-8 16,0 0 26-16,0 0-26 0,-3 0 5 16,3 0 4-1,-2 0-11-15,2 1 24 0,1 1-11 16,1 0-12-16,3-2 22 15,1 2-25-15,1-2 12 16,0 0 6-16,4 0-18 16,0 0 30-16,0 0-32 15,0 0 5-15,-4 0 5 16,-2 0-8-16,0 0-2 16,0 0 5-16,1 0 3 15,-2 0-6-15,2 0-2 16,-2 0 0-16,1 0-4 15,-1 4 4-15,3-2 0 16,-3 2 0-16,-2-3 8 0,3 1-8 16,-4-2 0-1,1 0 0-15,1 0 5 0,-2 0 0 16,3 0-3-16,-3 0 20 16,-1 0-22-16,2 0 25 15,1 0-25-15,0 0 1 16,1 0 2-16,2 0-3 15,-4 0 0-15,2 0-1 16,-3 0 10-16,0 0-6 16,-2 0-3-16,-2 0 0 15,1 2 4-15,0-2-4 16,-2 0 0-16,2 0-4 16,3 0 18-16,-5 0-7 15,3 0-7-15,-3 0 0 16,0 1 6-16,1-1-6 0,-4 0 0 15,-1 0 1-15,-1 2 3 16,1 1-2-16,0-2-2 16,4 2 0-16,-1-1-8 15,2 1 13-15,1-1-5 16,1 0 0-16,0 0 7 16,0-2 1-16,0 2-8 15,-1-2 0-15,0 0 9 16,-1 0-7-16,-1 1-2 15,-3-1 2-15,1 0 2 16,-1 0-1-16,1 0-3 16,0 0 0-16,-2 0 9 0,0 0-9 15,-1 0 0-15,-1 0-1 16,-1 0 8-16,0 0-9 16,0 0 2-16,0 2 0 15,0-2-3-15,0 0 3 16,0 0 0-16,0 0-1 15,0 0 12-15,0 0-11 16,0 0 0-16,0 0 0 16,0 0 5-16,0 0-5 15,0 0 0-15,0 0-2 16,0 0-2-16,0 0 1 16,0 0-13-16,0 0-8 15,0 0 16-15,0 0-49 16,0 0-12-16,-7 0-1 0,-5 0-63 15,3 0-128-15</inkml:trace>
  <inkml:trace contextRef="#ctx0" brushRef="#br0" timeOffset="404360.5021">25215 12634 112 0,'0'0'73'16,"0"0"38"-16,0 0-20 15,0 0 11-15,0 0 23 16,0 0-28-16,0 0-27 15,-2 0-1-15,1 0-17 16,-2 0 28-16,2 0-12 16,-1 0-34-16,1 0 35 15,-1 0-47-15,0 0-1 16,2-2 13-16,0 2-18 16,0 0-6-16,0 0-10 15,0 0 0-15,0 0 10 16,0 0-10-16,0 0 0 15,0 0 7-15,14 0-5 0,1 0 7 16,5 0-9 0,0 0 0-16,1 5-5 0,-3-3 6 15,-3 1-1-15,-1 0 7 16,-4-1 0-16,-6-2-9 16,-1 2 2-16,-3-2 0 15,2 0-7-15,-2 0 7 16,0 0 0-16,0 0-1 15,0 0 2-15,0 0-6 16,0 0-6-16,0 0 11 16,-5 0-5-16,-4 0 5 15,-4 0-5-15,-1 0-6 16,1 0 6-16,-4 0-1 16,1 0-21-16,3 0-7 0,2 0 24 15,2 0-59 1,5 0-33-16,4 0-97 0,0 0-380 15</inkml:trace>
  <inkml:trace contextRef="#ctx0" brushRef="#br0" timeOffset="406188.9966">25084 12620 256 0,'0'0'109'16,"0"0"11"-16,0 0-58 15,0 0 47-15,0 0-13 0,0 0-13 16,-9-16-16-16,7 15 12 16,1-1-53-16,1 2 29 15,0 0-43-15,0 0-10 16,0 0 6-16,0 0-8 15,0 0 0-15,0 0 0 16,0 0 10-16,0 0-25 16,0 0 15-16,3 0 0 15,13 0 12-15,2 4-6 16,6 1-5-16,1 2 7 16,0-3 3-16,0 0 5 15,0-2-13-15,0 3-2 16,0-3 24-16,1 1-24 15,0-1 4-15,3 1-5 16,-3 0 6-16,-1 3-5 0,-3-3-1 16,-4 0 0-16,-5 2 3 15,-4-3 0-15,-1-2-3 16,-7 2 0-16,-1-2 4 16,0 0-15-16,0 0 11 15,0 0 0-15,0 0-4 16,0 0 3-16,0 0 1 15,0 2 0-15,2-2 9 16,2 3-17-16,1-1 8 16,1 1-20-16,-2 1 4 15,1-1-46-15,-1-1-43 16,-4 3-57-16,0-3-97 16,-4-1-287-16</inkml:trace>
  <inkml:trace contextRef="#ctx0" brushRef="#br0" timeOffset="407688.7591">22596 12441 326 0,'0'0'50'16,"0"0"66"-16,0 0-40 15,0 0 46-15,0 0-11 16,0 0-57-16,0 0 10 15,0 0-19-15,0 0-4 16,0 0 9-16,0 0-33 16,0 0 13-16,0 0-27 15,0 0 5-15,7 0-3 16,8 0-5-16,4 0 0 0,4 0 4 16,2 6 5-1,4 0-3-15,2-1-6 0,2-1 0 16,2 2 10-1,-1 1-10-15,1-2 0 0,-1 0 11 16,-2 1-6-16,0-2 3 16,0-1-8-16,2 0 0 15,4-3 29-15,1 3-26 16,2-2-3-16,-1 2 9 16,-1-2 3-16,-5 1-7 15,-6-1-5-15,-6 2 0 16,-3 0 1-16,-3 0-1 15,-2 1 0-15,-4-1-9 16,0-2 20-16,-4 0-11 0,-2 1 0 16,-1-2 0-1,-2 1 10-15,1-1-7 0,-2 0 4 16,1 0 12-16,-1 0-11 16,0 0 10-16,2 0-18 15,1 0 3-15,-2 0 0 16,3 0-3-16,-2 0 0 15,-1 2-2-15,1-2 15 16,-2 0-22-16,0 0 9 16,0 0 0-16,0 0-12 15,0 0 1-15,0 0-43 16,0 1-74-16,0 0-112 0,0 0-66 16</inkml:trace>
  <inkml:trace contextRef="#ctx0" brushRef="#br0" timeOffset="409151.5613">26058 10864 659 0,'0'0'74'0,"0"0"-57"0,0 0 77 16,0 0 42-16,0 0-41 16,0 0-35-16,-8-1-23 15,17 1-14-15,4 0 49 16,7 4-56-16,1 1-13 15,9 3 11-15,3 0-14 16,2 1 0-16,2 3-50 16,-7-2-202-16,-10-4-195 15</inkml:trace>
  <inkml:trace contextRef="#ctx0" brushRef="#br0" timeOffset="409309.777">26069 11139 625 0,'0'0'56'16,"0"0"51"-16,0 0-58 16,0 0 43-16,100 20-39 15,-49-20-46-15,0 0-7 16,-6-3-112-16,-13-11-331 16</inkml:trace>
  <inkml:trace contextRef="#ctx0" brushRef="#br0" timeOffset="409789.3585">26050 11005 852 0,'0'0'75'16,"0"0"-59"-16,0 0 117 16,0 0-18-16,0 0-55 15,0 0-4-15,-25-21-31 0,25 9-5 16,0 0-6 0,0-2-13-16,1 1 26 0,11-1-27 15,3 3 0-15,4 0-8 16,4 6 11-16,1 2-6 15,6 3 3-15,1 0 0 16,3 0-2-16,-3 0 2 16,1 8 0-16,-1 0 1 15,-1-2 6-15,-2 5-10 16,-4-2 3-16,-1 2 0 16,-6 2 2-16,-2-3-2 15,-1 2 0-15,-4-3-2 16,1 2 8-16,2-5-6 15,1 2 0-15,6-4 2 16,6-1-12-16,5 0 10 0,2-3-33 16,-2 0-37-16,-4 0-117 15,-10 0-138-15</inkml:trace>
  <inkml:trace contextRef="#ctx0" brushRef="#br0" timeOffset="410209.9162">26205 11153 573 0,'0'0'136'16,"0"0"-92"-16,0 0 32 15,0 0 31-15,0 0-12 16,0 0-57-16,-76 19-25 15,74-19 33-15,1 0-10 16,-1 0 7-16,2 0 3 16,0-4-37-16,0-4 4 15,14-4-13-15,8 4-10 16,8 3 0-16,0 5 3 16,0 0 0-16,-5 0 0 15,-2 5 7-15,-2 6 0 16,-4 1 0-16,-2 2 6 15,2-2 6-15,-1 0-12 16,2-2 5-16,3-2 22 16,3 2-21-16,6-6-1 0,7 2-4 15,6-5 18-15,4 2-37 16,-1-3 18-16,-3 0-64 16,-4 0-73-16,-8 0-142 15,-8-5-347-15</inkml:trace>
  <inkml:trace contextRef="#ctx0" brushRef="#br0" timeOffset="411425.3126">27485 11194 110 0,'0'0'696'0,"0"0"-616"0,0 0-28 16,0 0 111-16,0 0-19 16,0 0-45-16,-3 3-52 15,3-4-36-15,6-10 23 16,3-1-30-16,3-2 2 15,3-3-4-15,3-3 9 16,1-2-12-16,0 0 1 16,-2 5 0-16,-6 4-4 15,-4 9 4-15,-4 4-5 16,-3 0 4-16,0 0-20 16,0 6 17-16,0 8 2 15,0-4 2-15,0 0-1 16,0-4 1-16,0 1 0 15,10-3-1-15,11-2 1 16,4-2-2-16,7 0 2 0,0-13-26 16,1-4 24-16,-1-3-31 15,-7 0 32-15,-7 2-7 16,-2 2 16-16,-8 6 0 16,-4 5-1-16,-2 3 9 15,-2 2 10-15,0 0-26 16,0 0-6-16,0 15 4 15,-3 5 4-15,-5 0-1 16,1 3-1-16,4-3 0 16,1 0-7-16,2-3 3 15,0-3-93-15,15-5-145 16,8-6-363-16</inkml:trace>
  <inkml:trace contextRef="#ctx0" brushRef="#br0" timeOffset="411929.3026">28000 11135 359 0,'0'0'558'0,"0"0"-473"15,0 0-28-15,0 0 31 16,0 0-16-16,0 0-59 16,-51 55-9-16,51-39 28 15,0-3-29-15,0 0-1 16,10-2-2-16,1-4 7 15,2-2-12-15,-1-5 5 0,0 0 0 16,-2 0-6 0,1-2 1-16,-2-8-4 0,-3-4-2 15,-2-4-12-15,-4 0 21 16,0-1-17-16,0 2 19 16,-4 4-6-16,-8 5 10 15,2 4-4-15,0 3 8 16,0 1-7-16,4 0 13 15,2 0-14-15,2 1 4 16,2 6 12-16,0 0-15 16,0 0-1-16,18-3 4 15,3-2 4-15,7-2-3 0,1 0-5 16,-1 0 2 0,-4-11-1-16,-4-1-1 0,-7-2 0 15,-9-1 7 1,-4-2-7-16,0 1 20 0,-3-1-20 15,-12 3 0-15,-3 3-2 16,2 2 3-16,7 7-2 16,4 2 1-16,5 0-40 15,0 0-95-15,18 7-75 16,9 1-48-16</inkml:trace>
  <inkml:trace contextRef="#ctx0" brushRef="#br0" timeOffset="412122.6094">28338 11084 577 0,'0'0'280'0,"0"0"-169"16,0 0 16-16,0 0-8 15,0 0-102-15,0 0-8 16,0 0 12-16,-40 52-17 16,40-31-4-16,0 1 4 15,0-1 6-15,10-2-19 16,7 0 9-16,8-2-61 15,8-4-55-15,4-9-212 16</inkml:trace>
  <inkml:trace contextRef="#ctx0" brushRef="#br0" timeOffset="413419.3019">29530 10437 561 0,'0'0'141'15,"0"0"-10"-15,0 0-61 16,0 0 74-16,0 0-5 15,48-71-85-15,-48 57-12 16,0 1-38-16,-14-1-1 16,-10 0 18-16,-13 2-21 15,-9 3 0-15,-5 4-7 16,-3 5 11-16,7 0-4 0,5 9 0 16,8 13 5-16,2 2-5 15,7 5 0-15,6 0 0 16,5 5 5-16,8 3-3 15,6 2 0-15,0 2-2 16,12 4 0-16,7 0 0 16,1 1 0-16,1-1 0 15,-2 1 2-15,-1 0 7 16,-2 1-5-16,-3-2-4 16,-2 2 0-16,-6 0-4 15,-4-1 4-15,-1 3 0 16,0-1-1-16,0-1 6 15,-11 1-6-15,0-5 1 16,-4 3 0-16,-3 0-2 0,-3-2 2 16,-1 0 0-16,-5-4-3 15,5-6 8-15,2-1-5 16,10-4 0-16,8-5 3 16,2-3-19-16,0 0 16 15,18-4-19-15,0 0 8 16,3-3-25-16,-4-1-3 15,-3-2 2-15,-5 0 11 16,-7 3-11-16,-2 1 6 16,-3 3 24-16,-19 4 7 15,-5 5 11-15,-6 3 17 16,-1 3 6-16,2-2-20 16,4 5 41-16,8 1-44 0,10 1-1 15,10 1 26 1,0 4-23-16,27-3 8 0,12 4-14 15,11-7 2-15,7-4 6 16,1-8-15-16,2-6-4 16,-4-10 3-16,2-9-97 15,-1 0-146-15,-7-31-426 16</inkml:trace>
  <inkml:trace contextRef="#ctx0" brushRef="#br0" timeOffset="416650.1658">25230 2934 403 0,'0'0'116'0,"0"0"-42"16,0 0 7-16,0 0-15 15,0 0-13-15,0 0 7 16,0 0-31-16,-9-12 35 15,9 11-23-15,0-1-4 0,0 0 20 16,0-1-33 0,0 3 13-16,-2-2-6 0,1 1-19 15,-2-1 6-15,-3 2-18 16,2-1 0-16,-3 1-8 16,0 0 8-16,1 0 0 15,0 0-5-15,2 0 10 16,-1 0-10-16,4 0 5 15,-2 0 0-15,3 0-3 16,0 0 3-16,0 0-2 16,0 0 1-16,0 0-8 15,0 0 5-15,0 0-3 16,7 4 7-16,8 1 6 0,2 2-6 16,3-3 0-1,1-3 1-15,-1 1 3 0,0-2-8 16,0 0 4-16,-5 0-19 15,-5 0-4-15,-1 0-64 16,-4 0-45-16,-5 0-9 16,0 0-289-16</inkml:trace>
  <inkml:trace contextRef="#ctx0" brushRef="#br0" timeOffset="418769.573">30689 10347 697 0,'0'0'133'0,"0"0"-38"0,0 0-31 16,0 0 45 0,0 0 6-16,0 0-78 0,30-57 8 15,-30 52-17-15,0 0-20 16,-5-1 25-16,-8 0-32 15,-8 1-1-15,-4 3 4 16,-2 2 7-16,-3 0-11 16,2 2 0-16,-2 10 0 15,6 3 2-15,4-1-2 16,7 1 0-16,7-1-3 16,5 1 10-16,1 1-9 15,0 0 2-15,3 2 0 16,11-1-4-16,6 0 6 15,4 0-2-15,-2-2 9 16,1-3-5-16,-4 2-1 16,-4-1-3-16,-3-2 0 0,-5 1-3 15,-2 1 3-15,-4 1 0 16,-1 1-5-16,0-1 11 16,-1 0-12-16,-11 0 5 15,-6 0 1-15,-2 1-8 16,-3 0 8-16,0-1-1 15,4 0 1-15,2 0-53 16,2-2-33-16,2-2-146 16,3-5-311-16</inkml:trace>
  <inkml:trace contextRef="#ctx0" brushRef="#br0" timeOffset="422625.7746">27610 2800 645 0,'0'0'101'0,"0"0"-39"16,0 0-13-16,0 0 23 15,0 0 6-15,0 0-2 16,0 0-16-16,-2 0-28 16,2 0 22-16,0 0-39 15,0 0-5-15,0 0 9 16,0 0-14-16,0 0-5 16,5 2-6-16,10 4 6 15,7 1 2-15,7-2-2 0,4 2-7 16,3-1-8-16,4 0-91 15,-2-1-94-15,-6-3-232 16</inkml:trace>
  <inkml:trace contextRef="#ctx0" brushRef="#br0" timeOffset="423853.7376">30070 10444 614 0,'0'0'70'16,"0"0"-57"-16,0 0 13 16,0 0 69-16,0 0-40 0,0 0 38 15,55-33-47 1,-55 33-26-16,0 0 6 16,0 0-18-16,0 7 14 0,0 7 20 15,0 1-5 1,-4 5 11-16,-4 3-36 0,1 2 6 15,-4 3 28-15,1 5-35 16,1 2 23-16,-4-1-14 16,4 0-20-16,2-5 27 15,4-2-27-15,2-5 0 16,1-4 11-16,0-4-10 16,0-3 2-16,0-4-3 15,6-1-80-15,11-6-12 16,3 0-223-16,3-17-574 15</inkml:trace>
  <inkml:trace contextRef="#ctx0" brushRef="#br0" timeOffset="424785.7978">30430 10393 323 0,'0'0'244'0,"0"0"-101"0,0 0-37 16,0 0-10-16,0 0 59 16,0 0-78-16,0 0-19 15,-3-49 3-15,3 44-31 16,0 1 3-16,0-1-7 16,0 0-22-16,3-1 26 15,10-2-30-15,-1 4 0 16,6-1 10-16,2 0-7 15,3 5 4-15,2-3-7 16,4 3 0-16,-1 0 5 0,-1 0-5 16,-2 0 0-16,-7 5 2 15,-2 6-1-15,-4 1 0 16,-4 2-1-16,-1 3 0 16,-5 2-13-16,-2 5 13 15,0-2 0-15,0 4-3 16,-12-1 13-16,0-2-15 15,-7-1 5-15,-1-2 0 16,-2-3-2-16,-2-3 2 16,-1 0 0-16,2-4-1 15,-1-3 8-15,2-1-10 16,5-1 3-16,4-2 0 16,4-1 3-16,3-2-3 0,6 0 0 15,0 0 1-15,0 0 6 16,0 0-2-16,0 2-5 15,0-2 0-15,0 0-2 16,0 0 2-16,1 1-6 16,7 2 0-16,4 2 12 15,3 0-5-15,0 2-1 16,3 3 2-16,-2 0-4 16,2 2 2-16,0 0 0 15,-6 1 4-15,0 1 0 16,-3 1-4-16,-3-1 0 15,-3 3 0-15,-3 2-6 16,0-1 6-16,0 0-1 16,-9 1-4-16,-6-2 10 0,-2 1-8 15,-3-2 3-15,-3-2 0 16,1 0 0-16,1-1 0 16,-3-3 0-16,2-2 1 15,1-2 5-15,-2-4-9 16,6 1 3-16,2-3 0 15,0 0 4-15,4 0-4 16,1 0-9-16,0-1 5 16,2-6-90-16,3-4-90 15,4 0-342-15</inkml:trace>
  <inkml:trace contextRef="#ctx0" brushRef="#br0" timeOffset="428586.7081">30052 11810 700 0,'0'0'129'0,"0"0"-65"16,0 0 6-16,0 0-3 15,0 0 3-15,0 0-17 16,0 0-32-16,-2-25 27 0,-4 23-48 16,-4-1 0-16,-3 3 6 15,-5 0 1-15,0 0 2 16,-3 0-9-16,2 0 8 15,2 3 6-15,1 5-10 16,1 3-4-16,2 1 10 16,1 2-7-16,1 1-1 15,1 2-2-15,2 0 0 16,2 2 1-16,3-1 5 16,3 1-6-16,0-2 1 15,0 0 2-15,6 0-5 16,12-3 2-16,5-1 0 15,5-5 8-15,3-2 1 16,2-5-9-16,-3-1 6 16,-3 0-3-16,-5 0 9 0,-3-4-12 15,-7-6 2-15,-1-2 14 16,-4-2-16-16,-2-2 0 16,-4-2 1-16,1-1 6 15,-2-3-4-15,0 0-3 16,0 0 0-16,0 2-4 15,0 3 4-15,-6 3 0 16,-3 6-6-16,0 1 9 16,-5 6-4-16,-3 1 1 15,-4 0 0-15,1 0-16 0,-1 11 16 16,4 3-18 0,3 1-12-16,6 3-57 0,8-4-113 15,0 0-131-15</inkml:trace>
  <inkml:trace contextRef="#ctx0" brushRef="#br0" timeOffset="429038.187">30595 11818 663 0,'0'0'129'16,"0"0"-47"-16,0 0 34 16,0 0-12-16,0 0 31 15,0 0-111-15,24-7-14 16,-24 7-5-16,0 10 0 0,0 5 2 16,0 4-7-16,0 2 8 15,0-1 9-15,0-2-17 16,-6 1 0-16,-3-2 0 15,-3 0 9-15,-1-1-18 16,1-3-35-16,4-2-74 16,-1-4-47-16,6-4-66 15,2-3-352-15</inkml:trace>
  <inkml:trace contextRef="#ctx0" brushRef="#br0" timeOffset="429239.7922">30515 11972 70 0,'0'0'541'16,"0"0"-419"-16,0 0-71 0,0 0 85 16,0 0-58-16,0 0-19 15,20-8 6-15,-8 8-37 16,2 0 4-16,1 2-18 16,5 4-5-16,4 1-11 15,3 0 2-15,0-2-46 16,-1 1-73-16,-3-6-133 15,-4 0-475-15</inkml:trace>
  <inkml:trace contextRef="#ctx0" brushRef="#br0" timeOffset="429540.0889">30904 11877 529 0,'0'0'381'0,"0"0"-273"16,0 0-37-16,0 0 48 15,0 0-79-15,0 0-11 16,0 0-27-16,0 12 1 16,0 2 55-16,0 1-45 15,0 0-2-15,0 2 14 16,0 0-22-16,0 0 8 15,0-1-11-15,0-1 1 16,0-1-1-16,0-1 0 0,0 0-21 16,0-2-37-1,12-2-98-15,3-6-192 0</inkml:trace>
  <inkml:trace contextRef="#ctx0" brushRef="#br0" timeOffset="430071.2167">31135 11964 439 0,'0'0'438'0,"0"0"-276"16,0 0-68-16,0 0 29 0,0 0-84 16,0 0-18-16,0 0 0 15,0-8-19-15,-6 16 16 16,2 4-4-16,-1-1-9 15,1 2 22-15,0-2-26 16,4 0-1-16,0 1 6 16,0-2-6-16,0 0 0 15,2-3-2-15,7-2 2 16,4 0-5-16,-1-4 5 16,-1 0 0-16,4-1 2 15,-2 0 2-15,2-1 2 16,-1-9-6-16,0-1 0 15,1-1 6-15,0-2-6 0,-3 4 0 16,-3 0 10 0,-3 5-5-16,-3 3 3 0,-3 1-8 15,0 1 10-15,0 0-10 16,0 0 0-16,0 0-5 16,0 13 1-16,0 2 8 15,-3 5-1-15,-3 0-3 16,3 2 5-16,-1 0-9 15,-1 0 4-15,-1-1 0 16,-1-1 2-16,-1-3 6 16,2-2-8-16,0-1 0 15,2-6 0-15,1 1-15 0,1-7-12 16,2-1-68 0,0-1-63-16,0 0-204 0</inkml:trace>
  <inkml:trace contextRef="#ctx0" brushRef="#br0" timeOffset="433019.8325">27552 3892 496 0,'0'0'136'0,"0"0"-69"15,0 0-4-15,0 0 26 16,0 0 12-16,0 0 8 15,0-3 15-15,0 3-68 16,0 0-36-16,0 0 14 0,0 0-34 16,0 0 0-16,0 0-1 15,0 0 9-15,0 0-11 16,3 7 3-16,6 0 0 16,6-1 8-16,0-2-4 15,4 0-3-15,2-1-1 16,5 0 6-16,3-1-1 15,1-2-5-15,2 1-53 16,-3-1-33-16,0 0-188 16,-7 0-206-16</inkml:trace>
  <inkml:trace contextRef="#ctx0" brushRef="#br0" timeOffset="476805.9163">13263 2568 585 0,'0'0'52'0,"0"0"-52"15,0 0 28-15,0 0-7 0,0 0-10 16,0 0 46-16,4 3-33 16,4-3 1-16,5 2 19 15,4-2-23-15,5 3 28 16,2-3-29-16,4 0 6 16,0 0 26-16,5 0-33 15,1 0 8-15,2 0-8 16,2-5-16-16,0 1 15 15,-2-1-1-15,0-1-13 16,0-1 12-16,-3 2-12 16,-5-4-4-16,-3 2 8 15,-6 1-4-15,-3-2 0 0,-7 3-1 16,-4 1-3-16,-3 0 22 16,-2 4-20-16,0 0 6 15,0 0 9-15,0-3-13 16,0-2-3-16,-9 1-1 15,0-1 0-15,-1 5 2 16,-2-3-2-16,1 3-5 16,1 0 2-16,-3 0 6 15,-3 0-6-15,0 0 3 16,-5 7 0-16,2 0-7 16,-5-1 7-16,-1 1 0 15,1-2-7-15,3 2 12 16,2-2-9-16,2-2 4 0,2 1 0 15,2 1-13-15,-1-3 10 16,4 1-1-16,-2-1 1 16,3-1-2-16,1-1 0 15,2 0 2-15,3 0 3 16,2 0-2-16,-2 0 2 16,2 0 0-16,1 0 0 15,-2 0 6-15,2 0-8 16,0 0 2-16,0 0 0 15,0 0-14-15,0 0 2 16,0 0-34-16,15 0-12 16,9 0-4-16,4 0 8 0,5 0-20 15,0 0-67-15,-5-6-68 16,-7-5-259-16</inkml:trace>
  <inkml:trace contextRef="#ctx0" brushRef="#br0" timeOffset="477084.1589">13385 2612 379 0,'0'0'3'0,"0"0"16"0,0 0 67 16,0 0-22-16,0 0 15 16,0 0-20-16,27 2-24 15,-12-2 5-15,9 0-40 16,1 0-11-16,6 0 10 16,4 0-67-16,-2-5-42 15,-2-5-191-15</inkml:trace>
  <inkml:trace contextRef="#ctx0" brushRef="#br0" timeOffset="477428.0254">13512 2651 343 0,'0'0'3'0,"0"0"6"16,0 0 18-16,0 0-13 16,0 0 18-16,0 0-32 15,92 0-1-15,-74 0-22 16,-1 0-184-16</inkml:trace>
  <inkml:trace contextRef="#ctx0" brushRef="#br0" timeOffset="479521.1108">5107 2010 338 0,'0'0'76'16,"0"0"-69"-16,0 0 55 15,0 0-6-15,0 0-5 16,0 0 2-16,16 0-19 16,-10 0 4-16,2 0-15 15,3 0-6-15,0 0 12 16,4 0-18-16,3 0 11 15,-2 0-8-15,5 0-9 16,0 4 24-16,4-1-26 0,-1-3-3 16,-3 2 16-16,0-1-8 15,3-1 2-15,-5 0 0 16,2 0-7-16,-3 0 22 16,-6 0-22-16,-3 0 0 15,-3 0 4-15,-5 0-2 16,1 0-10-16,-2 0 5 15,0 0-36-15,1 0-12 16,2 0-64-16,5 0-10 16,1 0-74-16</inkml:trace>
  <inkml:trace contextRef="#ctx0" brushRef="#br0" timeOffset="483786.5044">9159 2370 185 0,'0'0'66'15,"0"0"-6"-15,0 0 33 0,0 0-28 16,0 0 4-16,0 0 6 15,0 0-26-15,0 0-1 16,0 0 7-16,0 0-25 16,0 0 10-16,0 0-24 15,0 0-12-15,0 0 19 16,0 0-23-16,0 0 0 16,0 0-4-16,0 0 12 15,0 0-8-15,0 0 0 16,2 2 0-16,4 1 0 15,1-1 0-15,7 3 0 16,1 0-7-16,4 0 14 16,5 0 5-16,0 1-12 0,4-3 2 15,2 0 7-15,1-1-9 16,-2-2 0-16,-4 0 1 16,0 0 4-16,-4 0 3 15,-6 0-7-15,-2 0-1 16,-4 0 28-16,-4 0-26 15,1-2 7-15,-1-1 14 16,-4 3-14-16,-1-2 25 16,2 1-18-16,-2 1-15 15,0-1 32-15,1-1-25 16,2 1 5-16,-3-1-7 16,1-1 3-16,1 1-7 0,-2 2-2 15,0 0 0-15,0 0-10 16,0 0 10-16,0 0-21 15,0 0-4-15,1 0-39 16,2 0-5-16,0 0 8 16,0 2-70-16,2-2-49 15,-1 0-346-15</inkml:trace>
  <inkml:trace contextRef="#ctx0" brushRef="#br0" timeOffset="485624.6983">13106 2576 363 0,'0'0'71'16,"0"0"22"-16,0 0 3 15,0 0-53-15,0 0 35 16,0 0-17-16,0 0-28 16,0 0 8-16,0 0-3 15,0 0-9-15,0 0 30 16,0 0-44-16,0-3 6 15,0 1-1-15,0-1-13 16,0 0-6-16,9 2-1 16,2-1 0-16,6 2 0 15,3 0 4-15,2 0-4 0,5 0 0 16,-2 0 9-16,2 0-19 16,0 2 10-16,4 2 0 15,-2-3 3-15,-1 1-3 16,0-2 0-16,1 0-3 15,-1 0 10-15,-1 0-13 16,-3 0 6-16,-2 0 0 16,-3 0-6-16,-5 0 6 15,-3-2-5-15,-4 1 3 16,-3-2-3-16,-1 2-2 16,0-2 4-16,-1 1 3 15,-1 2-17-15,-1 0 8 0,2 0-25 16,-2 0-16-16,0 0-37 15,3 0-42-15,0 0-96 16</inkml:trace>
  <inkml:trace contextRef="#ctx0" brushRef="#br0" timeOffset="521649.2484">13783 6183 392 0,'0'0'137'0,"0"0"-77"0,0 0-3 16,0 0-2-1,0 0-37-15,0 0 20 0,0-1-8 16,0 1-17-16,6 0 6 16,6 0 0-16,3 0 0 15,4 0 24-15,1-1-42 16,4-1 15-16,1-1 18 15,0 1-25-15,2-4 14 16,0-1-23-16,0 0 3 16,-6 1 16-16,1 0-19 15,-4 1 0-15,-7-1 8 16,-4 3-6-16,-4 2 0 16,-3 1-2-16,0 0 0 15,0 0-13-15,0 0-20 16,-6 0-20-16,-9 0-20 15,-6 0-28-15,2 0 19 0,4 0-6 16,0 0 28-16,3 0-26 16,-1 0-179-16</inkml:trace>
  <inkml:trace contextRef="#ctx0" brushRef="#br0" timeOffset="521858.1503">13867 6157 160 0,'0'0'127'15,"0"0"-48"-15,0 0-9 16,0 0-46-16,0 0 18 16,0 0-3-16,-13 6 5 0,13-6 28 15,0 0-37-15,10 0-5 16,3 0-15-16,7 0-14 16,3 0 19-16,3 0-20 15,4 0-5-15,4 0-33 16,-1 0-158-16,-4 0-250 15</inkml:trace>
  <inkml:trace contextRef="#ctx0" brushRef="#br0" timeOffset="522967.6568">14894 9411 541 0,'0'0'22'16,"0"0"28"-16,0 0 48 15,0 0-84-15,0 0 49 16,0 0 14-16,-31-19-9 16,31 19 15-16,0 0-58 15,0 0-24-15,0-2 22 16,0 2-23-16,0 0 0 15,15 0 2-15,9 0 7 16,7 0 19-16,7-1-9 0,1-2-19 16,1 2 7-1,-2-1-7-15,-3 1 0 0,-7 1 6 16,-3 0-6-16,-5 0-13 16,-5 0-31-16,1 0-114 15,-7 0-39-15,-3 0-366 16</inkml:trace>
  <inkml:trace contextRef="#ctx0" brushRef="#br0" timeOffset="524034.0926">16502 13202 615 0,'0'0'107'16,"0"0"-57"-1,0 0 69-15,0 0-100 0,0 0 14 16,0 0 39-16,-5 3-52 16,5-1-4-16,0-2-16 15,0 0 15-15,8 0-2 16,7 0 1-16,6 0-13 16,3 0 16-16,1 0-14 15,1-5 3-15,-2-1-6 16,-1-1 3-16,-3 2-10 15,-4-3 7-15,-1 3-40 16,-6-1-4-16,-3 3-97 16,-4 0 19-16,-2 3-72 15,0-2-150-15</inkml:trace>
  <inkml:trace contextRef="#ctx0" brushRef="#br0" timeOffset="539084.8111">12532 14861 268 0,'0'0'403'15,"0"0"-382"-15,0 0 6 0,0 0-27 16,0 0 4-16,0 0-4 16,0 0-30-16,7-24-148 15,4 16-123-15</inkml:trace>
  <inkml:trace contextRef="#ctx0" brushRef="#br0" timeOffset="539504.5146">12657 14691 602 0,'0'0'112'0,"0"0"-41"16,0 0-11-16,0 0 42 15,0 0 23-15,0 0-75 16,-50-19 17-16,37 19-48 16,-3 0-3-16,-3 10 12 15,-5 4-19-15,0 5 19 16,0 3-17-16,5 4-10 16,-1 4 26-16,4 7-22 15,-2 5-5-15,7 2 17 16,0 2-13-16,5-4 1 15,3-2-5-15,3-1 0 16,0-4 3-16,1 2-3 16,13-2 0-16,2-5 5 15,6-2-3-15,1-4-2 16,8-5 0-16,3-2 0 0,1-6-3 16,2-7 3-16,0-2 0 15,-1-2 2-15,1 0 2 16,-1-12-4-16,0-3-18 15,1-3-63-15,-4 0-73 16,-6-4-202-16</inkml:trace>
  <inkml:trace contextRef="#ctx0" brushRef="#br0" timeOffset="540083.4839">13422 14522 560 0,'0'0'133'0,"0"0"-8"16,0 0-49-16,0 0 28 16,0 0-4-16,0 0-36 15,-80-13-41-15,56 30 46 16,-3 3-59-16,-1 10 14 16,-5 5 21-16,0 4-21 15,5 2 8-15,1 5-32 0,5 0 6 16,6 5 20-16,8 2-24 15,8-2-2-15,0-6 9 16,16-3-3-16,11-9-4 16,3-4-2-16,4-4 0 15,5-8-19-15,1-5 19 16,0-7-25-16,4-5-35 16,2 0-48-16,-4-6-171 15,-2-17-400-15</inkml:trace>
  <inkml:trace contextRef="#ctx0" brushRef="#br0" timeOffset="540962.0891">13890 14626 637 0,'0'0'73'0,"0"0"-8"16,0 0-19-16,0 0 74 15,0 0-3-15,0 0-52 16,-39-39-21-16,29 39-36 16,0 0 12-16,-2 4 6 15,0 4-13-15,0 1 33 16,2 1-43-16,2 0 6 0,1-1 13 15,0 1-22 1,4 1 21-16,0 1-21 0,3 0 2 16,0 1 11-16,0 0-11 15,0 2-2-15,1 1 12 16,9-1-11-16,1-1 3 16,2-2-4-16,4-1 0 15,-2-2-4-15,4-5 4 16,-3-1 0-16,-1-3-1 15,0 0 3-15,-1 0 2 0,-2-10-4 16,-1-4 0 0,0-5 12-16,-2-2-12 0,0 1 0 15,-2 1 4 1,-2-1 4-16,-1 1-9 16,-2 2 1-16,-2 2 0 0,0 2-1 15,0 2 3-15,0 1-2 16,0 3 4-16,0 2 1 15,0 1-2-15,0 4-3 16,0 0 2-16,0 0-5 16,0 0 3-16,0 0-9 15,0 0 6-15,0 0 6 16,0 1-5-16,0 7 2 16,0-1 0-16,0-2-3 15,0 4 3-15,0-1 0 0,0 4 0 16,0 0 6-16,0 1-1 15,0 1-5-15,0 2 0 16,0 1 10-16,0 3-10 16,0 1 0-16,0 1 11 15,0 5-10-15,0-1 8 16,0 0-9-16,0 2 0 16,0-4 9-16,0-2-9 15,1-5 0-15,1-5 5 16,-1-3-2-16,2-2-1 15,-2-4-2-15,1-1 0 16,-2-1-2-16,3-1 2 16,-3 0 0-16,2 0 0 15,1 0-1-15,3-7-6 0,0-3 5 16,4-3-54-16,-3 0 16 16,-1 2-114-16,-1 1-150 15,-2 1-422-15</inkml:trace>
  <inkml:trace contextRef="#ctx0" brushRef="#br0" timeOffset="541614.6084">14270 14983 518 0,'0'0'102'16,"0"0"-43"-16,0 0 3 15,0 0 54-15,0 0 21 0,0 0-38 16,0 0-11-16,7-17-70 15,-7 17-10-15,0 3 14 16,0 11-20-16,0 7 51 16,0 4-20-16,-1 3-19 15,-10-2 40-15,-4 3-54 16,0-4 13-16,-4 0-7 16,4-3 1-16,0-2-7 15,6-8 0-15,6-1-36 16,3-6-23-16,0-5-134 15,0-3-185-15</inkml:trace>
  <inkml:trace contextRef="#ctx0" brushRef="#br0" timeOffset="543384.3907">14568 14514 783 0,'0'0'95'0,"0"0"-51"16,0 0-42-16,0 0 75 16,0 0 7-16,89-21-27 15,-47 18-33-15,-2 3-16 16,-2 0 27-16,-9 2-27 15,-7 11-5-15,-6 4 6 16,-10 2-5-16,-6 7 4 0,0 0-1 16,-22 4-3-1,-6-3 35-15,-3-2-35 0,4-5-2 16,8-7 13-16,10-2-13 16,6-5 7-16,3-2-9 15,0 0 0-15,15-3 7 16,9 2-5-16,3-3-2 15,-2 3 12-15,-5 1-8 16,-3 3 10-16,-6 3-14 16,-5 6 1-16,-5 4 10 15,-1 9-11-15,-3 3 0 16,-16 2 10-16,-4 0 0 16,0-2-6-16,0-6-4 15,10-2 0-15,4-12 8 16,4-3-8-16,5-6-15 0,0-3-45 15,8-3-75-15,10-18-109 16,4-11-485-16</inkml:trace>
  <inkml:trace contextRef="#ctx0" brushRef="#br0" timeOffset="543734.6465">15048 14375 806 0,'0'0'75'16,"0"0"-39"-16,0 0 19 15,0 0 16-15,0 0 11 16,0 0-13-16,88 56-33 15,-71-23 6-15,-1 5-22 16,-4 3-6-16,-3 7 40 16,0 1-50-16,-5 2 4 15,-2 2 13-15,-2 0-20 16,0 5 4-16,-6 0-5 16,-11-4 0-16,2-7-3 15,-1-7 3-15,4-10-42 0,10-5-47 16,2-10-157-1,5-13-242-15</inkml:trace>
  <inkml:trace contextRef="#ctx0" brushRef="#br0" timeOffset="544079.3257">15788 14817 518 0,'0'0'226'16,"0"0"-45"-16,0 0-51 15,0 0 14-15,0 0-60 16,0 0-9-16,-3-8-48 15,3 8-25-15,0 0 7 16,19 0-3-16,7 0-6 16,6-1 1-16,3 1-1 15,-4 0-16-15,-6 0-48 16,-7 0-51-16,-8 11-87 16,-10 4-115-16,0 4-211 15</inkml:trace>
  <inkml:trace contextRef="#ctx0" brushRef="#br0" timeOffset="544249.3657">15793 15086 485 0,'0'0'186'0,"0"0"-65"16,0 0 9-16,0 0 9 16,0 0-17-16,0 0-51 15,69 26-48-15,-39-26-2 16,3-6-21-16,3-5-36 15,3-1-54-15,-5-1-217 16</inkml:trace>
  <inkml:trace contextRef="#ctx0" brushRef="#br0" timeOffset="557869.2173">10483 17137 763 0,'0'0'82'0,"0"0"-5"15,0 0 9-15,0 0-12 16,0 0-21-16,0 0 25 16,0 0-48-16,0 0-21 15,-48-14 13-15,36 14-14 16,3 0 5-16,-5 2-13 0,-5 10 1 16,-2 5 10-16,0 5-11 15,0 0 0-15,1 2 3 16,3 3 3-16,4-2-5 15,4 3-1-15,6 3 2 16,3 3 2-16,0 2-4 16,0-5 0-16,12-1 5 15,7-5-1-15,2-4-1 16,1-2-3-16,7-7 0 16,-1-4-10-16,5-1 6 15,-2-7 4-15,4 0-16 16,5-2-45-16,-3-13-71 15,3-5-162-15,-4-9-524 0</inkml:trace>
  <inkml:trace contextRef="#ctx0" brushRef="#br0" timeOffset="558213.3747">10977 17096 230 0,'0'0'610'0,"0"0"-556"15,0 0-8-15,0 0 5 0,0 0-5 16,0 0-1-16,-31-7-44 16,13 16 0-16,-2 8 34 15,-3 3 19-15,-1 2-5 16,3 5-23-16,1 1-14 15,5 4 32-15,2-3-42 16,6 2 6-16,6-2 4 16,1 1-8-16,0 1-2 15,10-8-2-15,8-3 0 16,4-5-6-16,10-3 1 16,4-7-24-16,7-4-35 15,2-1-104-15,1-4-155 16</inkml:trace>
  <inkml:trace contextRef="#ctx0" brushRef="#br0" timeOffset="558598.8437">11316 17168 74 0,'0'0'771'0,"0"0"-688"16,0 0-15-16,0 0-12 15,0 0-18-15,0 0-24 16,0 11 59-16,0 8-41 15,0 5 13-15,0 2-5 16,-3 0-21-16,2 2 12 16,-1-2-28-16,2-1-2 15,0-1 13-15,0-4-14 16,0-3 0-16,6-6-1 16,6 0-21-16,3-7-30 15,2-4-100-15,-3 0-143 16,-3-7-484-16</inkml:trace>
  <inkml:trace contextRef="#ctx0" brushRef="#br0" timeOffset="558874.3437">11523 17178 495 0,'0'0'377'16,"0"0"-343"-16,0 0-34 16,0 0 0-16,0 0 92 15,0 0-31-15,0 80-31 0,0-53 12 16,0 1-11 0,0 0 0-16,0-2-12 0,0 1-15 15,0-8 4-15,3-4-8 16,5-1-19-16,3-7-71 15,0-2-114-15,0-5-215 16</inkml:trace>
  <inkml:trace contextRef="#ctx0" brushRef="#br0" timeOffset="559152.0965">11750 17489 436 0,'0'0'362'16,"0"0"-354"-16,0 0-5 16,0 0 34-16,0 0 34 15,-10 79 3-15,8-55 44 16,-2 1-93-16,-3 3-14 15,2-3 2-15,-1-1-13 16,3 0-11-16,3-6-15 16,0-8-183-16,0-7-237 15</inkml:trace>
  <inkml:trace contextRef="#ctx0" brushRef="#br0" timeOffset="560171.5085">12017 17070 161 0,'0'0'413'16,"0"0"-330"-16,0 0 13 16,0 0-6-16,0 0-17 15,0 0-14-15,-4-1 23 16,4-1-45-16,0 0-12 16,1-1 18-16,7 3-25 15,4 0 7-15,3 0-25 16,0 0 8-16,-2 10 3 15,-3 0-11-15,1 3 0 16,-5 1-3-16,-2 0 11 16,-1-2-9-16,-3 1 1 0,0-2 0 15,0-1-1 1,-1 1 1-16,-8-1 0 0,0-2 4 16,4-4-1-16,1 1-2 15,2-2-1-15,2 2 0 16,0-2-5-16,0 3 5 15,0 2 0-15,6 1-1 16,9 2 5-16,2-2 5 16,2 2-9-16,2-1 1 15,-2 1 10-15,-4-2-8 16,-1 5-3-16,-8-2 4 16,-3 4 0-16,-3 1 4 15,0 2-7-15,-11 4 2 16,-11-3 24-16,-1 1-27 15,-2-3 1-15,0-1 14 16,4-4-10-16,9-7-4 0,6-2-1 16,6-4-23-16,0 0-26 15,1 0-130-15,16-16-212 16</inkml:trace>
  <inkml:trace contextRef="#ctx0" brushRef="#br0" timeOffset="560599.5004">12360 16869 792 0,'0'0'86'0,"0"0"-59"16,0 0-5-16,0 0 14 16,0 0 69-16,0 0-45 15,99 75 8-15,-72-42-40 0,-2 4 1 16,-4 5 1-16,-5 5-21 15,-2-1 18-15,-7 3-27 16,-5-3 0-16,-2 4 16 16,0-1-16-16,-17 2 0 15,-2-5 2-15,-8-3 2 16,-3-3-8-16,-1-5 4 16,1-6-37-16,6-7 1 15,9-3-93-15,2-13-132 16,8-6-476-16</inkml:trace>
  <inkml:trace contextRef="#ctx0" brushRef="#br0" timeOffset="561319.905">13166 17112 929 0,'0'0'102'0,"0"0"-67"0,0 0 61 15,0 0-75-15,0 0 5 16,0 0 2-16,0 0-24 16,25 0-1-16,-1 0-3 15,6 0 0-15,4 0-12 16,0 1-43-16,-8 4-144 16,-5 3-113-16</inkml:trace>
  <inkml:trace contextRef="#ctx0" brushRef="#br0" timeOffset="561521.6899">13245 17430 794 0,'0'0'60'0,"0"0"-55"16,0 0 63-16,0 0-54 15,0 0-2-15,91-2-12 16,-61-3-11-16,-2-2-89 16,-1-1-251-16</inkml:trace>
  <inkml:trace contextRef="#ctx0" brushRef="#br0" timeOffset="598180.4155">30726 3794 516 0,'0'0'87'16,"0"0"-58"-16,0 0 43 15,0 0-35-15,0 0 19 16,0 0 11-16,0 0-35 15,0 0 13-15,-3 11-24 16,3-11-12-16,0 0 25 16,0 0-34-16,0 2 0 15,9 4 7-15,11 1 11 16,2 1 20-16,3 2-33 16,-1-2 0-16,3 1 13 15,-5-1-18-15,1-2 0 16,-4 0 13-16,-2-1-5 15,-2 1-4-15,-2-3-4 16,-4-3 7-16,-5 0-4 16,0 0-3-16,-3 0-12 0,-1 6-45 15,0-2-99-15,0 0-29 16,0-4-338-16</inkml:trace>
  <inkml:trace contextRef="#ctx0" brushRef="#br0" timeOffset="604524.2323">16698 14973 665 0,'0'0'60'15,"0"0"-30"-15,0 0-1 16,0 0 8-16,0 0 44 16,0 0 6-16,0 0-9 15,0 2-56-15,0-2 26 16,0 0 10-16,0 0-22 15,0 0 20-15,0-4-15 0,6-12-16 16,9-6 17-16,1-7-40 16,7-3 3-16,0-7 0 15,3-1-2-15,2-6 5 16,-4-2-8-16,4-3 0 16,-2 2-4-16,0 4 5 15,-3 7-1-15,-8 12 0 16,-2 9 7-16,-10 10-12 15,-1 7 5-15,-2 0-8 16,1 4-5-16,4 16 4 16,-1 2 9-16,2 5 8 15,1-5-6-15,1-4 3 16,0-2-5-16,1-7 0 16,4-6-7-16,3-3 10 15,8 0-3-15,6-15 3 0,4-9 2 16,5-5-8-16,0-5 3 15,-3-1-5-15,-5 2-3 16,-6 7 8-16,-10 8 0 16,-5 7-7-16,-5 4 19 15,-3 6-14-15,-2 1 2 16,0 0-4-16,0 19-10 16,0 8 17-16,0 3-3 15,-10 3 14-15,-1-2-13 16,0 0 9-16,2-1-10 15,1-4 0-15,3-4-1 0,2-2 1 16,3-1-26-16,0-6-77 16,0-6-235-16</inkml:trace>
  <inkml:trace contextRef="#ctx0" brushRef="#br0" timeOffset="605102.2064">17526 14685 753 0,'0'0'299'0,"0"0"-223"15,0 0-15-15,0 0-52 16,0 0 4-16,0 0-4 16,-63 35 5-16,60-15 2 0,2 1-12 15,1-2 6-15,0 1-10 16,10-3 1-16,8-4 2 15,0-6-3 1,-2-5 0-16,3-2-1 0,-2-3 4 16,1-12-16-16,-6-9 11 15,-3 1-28-15,-8-4 29 16,-1-1-26-16,0 4 11 16,-13 1 16-16,-4 6 0 15,-2 7-3-15,1 2 1 16,2 7 2-16,0 1 9 15,3 0-9-15,1 7 0 0,4 2 17 16,3 3-14 0,5-2 12-16,0 0-15 0,0-3 7 15,6 0 11-15,13-3-16 16,10-1 1-16,2-3 3 16,5 0 0-16,1 0-9 15,0-6 3-15,-2-4-1 16,-6 0-14-16,-7-1 15 15,-6-3 0-15,-9-2 9 16,-5-2-8-16,-2-1 24 16,0-1-25-16,-6 1 2 15,-12 3 18-15,0 6-20 16,-3 3 0-16,3 4-1 16,0 3 4-16,6 0-6 15,7 0-51-15,5 10-73 0,0 0-65 16,14 2-121-16</inkml:trace>
  <inkml:trace contextRef="#ctx0" brushRef="#br0" timeOffset="605389.0133">17914 14629 916 0,'0'0'166'16,"0"0"-60"-16,0 0-61 0,0 0 17 15,0 0-22 1,0 0-37-16,-11-14-3 0,-7 32 0 16,0 6 14-16,-3 3-11 15,4 0-3-15,4 2 2 16,3 1 5-16,3-3-6 16,7-2-1-16,0-3 0 15,4-3-7-15,20-5 7 16,9-7-2-16,7-5 0 15,2-2-9-15,1 0-34 16,0-14-125-16,-7-3-157 16</inkml:trace>
  <inkml:trace contextRef="#ctx0" brushRef="#br0" timeOffset="607200.5128">19536 13805 295 0,'0'0'83'16,"0"0"46"-16,0 0 17 0,0 0-62 16,0 0 14-1,0 0-34-15,-8-51 18 0,3 40 7 16,2-2-40-16,-2 4 12 15,-2-1-7-15,-3 3-44 16,-5-3 5-16,-6 5-15 16,-8 3 6-16,-3 2-9 15,-3 0 3-15,-2 2 0 16,2 10-4-16,3 3 8 16,3 2-5-16,3 2 1 15,2 3 0-15,5 3 0 16,3 3 0-16,6 1 0 0,9 3-4 15,1 4 10 1,1 0-12-16,17 4 6 0,6-4 0 16,6-1 0-16,2-2 0 15,1-5 0-15,0-1 13 16,-6-1-12-16,-6 1 3 16,-9-3-4-16,-8 3 0 15,-4 1 7-15,-1 3-7 16,-21 2 0-16,-7 0-5 15,-4-1 16-15,-1-1-15 16,1-2 4-16,2-3 0 16,6-6 3-16,6-3-3 15,6-6 0-15,9-6 0 0,4-2-4 16,0 0-7 0,0 0-11-16,7-1-21 0,11 4 33 15,4-1-17-15,-2 1 0 16,1 2 12-16,-5 1-2 15,-6 3 13-15,-5 6 4 16,-5 5 0-16,0 9-4 16,-14 9 4-16,-9 9 0 15,-9 3 17-15,-4 2 11 16,1-1 17-16,2-3-16 16,6-4 3-16,9 0 21 15,9 0-35-15,9-4-3 16,0 1 3-16,21 0-5 15,15-4 7-15,10-3-14 0,11-2-3 16,8-3 24 0,9-4-22-16,8-2-5 0,0-5 10 15,-9-3-10 1,-9-2 0-16,-13-5-39 0,-11-4-71 16,-12-7-127-16,-8 0-749 15</inkml:trace>
  <inkml:trace contextRef="#ctx0" brushRef="#br0" timeOffset="613141.1783">20776 13418 788 0,'0'0'55'0,"0"0"26"16,0 0-69-16,0 0-2 0,0 0 65 15,-106 7-28-15,78 4-9 16,1 3 10-16,0 2-37 15,-1 4 33-15,5 3-15 16,1 5-22-16,4 3 34 16,7 4-40-16,4 2 12 15,5-1 13-15,2-1-20 16,0-5 12-16,8-3-18 16,13-4 0-16,4-6-2 15,7-3 3-15,5-4-1 16,3-8 8-16,2-2 1 15,1 0-18-15,-4 0-8 16,-6-9-93-16,-11-1-188 0,-10-6-504 16</inkml:trace>
  <inkml:trace contextRef="#ctx0" brushRef="#br0" timeOffset="613615.5955">21231 13522 733 0,'0'0'80'16,"0"0"35"-16,0 0 22 15,0 0-91-15,0 0 39 16,0 0-9-16,-21-14-49 0,11 14-25 15,-6 7 36-15,-7 12-37 16,-6 3 17-16,3 6 11 16,0 3-18-16,7 0 7 15,5 2-18-15,10-5 0 16,4-2-3-16,0-4 3 16,19-3-8-16,6-2 8 15,8-3-14-15,2 0-25 16,1-4-60-16,1-5-171 15,-4-5-197-15</inkml:trace>
  <inkml:trace contextRef="#ctx0" brushRef="#br0" timeOffset="614147.8205">21669 13526 878 0,'0'0'152'0,"0"0"-5"16,0 0-117-16,0 0 13 16,0 0-5-16,0 0-17 15,-82-12 16-15,57 23-15 16,2 5-15-16,3 2 22 15,3 2-28-15,5 2-1 16,8-2 0-16,4-3 6 0,0-2-13 16,4-6 7-16,15-3 0 15,6-4-2-15,8-2 2 16,3 0-1-16,0-16-2 16,-4-1-28-16,-9-5 20 15,-4 3-9-15,-6 1 20 16,-6 1 8-16,-4 4-8 15,-1 4 0-15,-2 4 15 16,0 5-1-16,0 0 14 16,0 0-28-16,0 0 5 15,0 10-10-15,0 14 8 0,1 8-3 16,-1 8 14 0,0-1-14-16,0 3 19 15,0-8-19-15,0-1 0 0,-4-4 5 16,-1-5-2-16,4-4-6 15,1-5-1-15,0-5-64 16,1-7-37-16,12-3-200 16,4-3-604-16</inkml:trace>
  <inkml:trace contextRef="#ctx0" brushRef="#br0" timeOffset="614371.5778">21956 13754 868 0,'0'0'194'0,"0"0"-110"0,0 0-84 16,0 0 67-16,0 0-10 15,0 0 3-15,4 61-33 16,-10-37-20-16,-4 0 13 16,2-2-20-16,5-2 0 15,3-3-7-15,0-1 7 16,6-6-67-16,12-3-50 15,6-7-179-15,3 0-354 16</inkml:trace>
  <inkml:trace contextRef="#ctx0" brushRef="#br0" timeOffset="614850.835">22308 13508 186 0,'0'0'747'15,"0"0"-601"-15,0 0-134 16,0 0 96-16,0 0-54 16,0 0-44-16,40-29 21 15,-22 29-27-15,-3 0 2 16,1 0 10-16,-4 10-13 15,0 2 10-15,-6 2-13 16,-3 2 2-16,-3 4 13 0,0-3-14 16,-16 3-1-16,-4 1 2 15,-4-6 4-15,4-5-6 16,4-1 0-16,5-6 0 16,5-1 4-16,4 0-4 15,2-2 0-15,0 0-1 16,0 0 3-16,0 0-12 15,5 0 10-15,9 4 0 16,3 5 1-16,5 4 5 16,-1 1-4-16,0 0 6 15,0 0-5-15,-2 1 10 16,-2-2-13-16,-2-5 0 0,-3-1-6 16,1-2 6-16,-3-3-31 15,1-2-49-15,2 0-176 16,1-6-481-16</inkml:trace>
  <inkml:trace contextRef="#ctx0" brushRef="#br0" timeOffset="615167.8173">22781 13418 874 0,'0'0'86'16,"0"0"-86"-16,0 0 81 15,0 0-2-15,0 0-22 16,0 0 23-16,77 83-63 16,-69-53 7-16,-4 4 12 15,-4 2-35-15,0 3 18 16,-3 0-19-16,-13-2 0 15,-5-3-2-15,-4-1 2 16,-2-4 0-16,-2-2-2 16,-2 2-10-16,0-5-39 15,-2-2-139-15,2-3-271 16</inkml:trace>
  <inkml:trace contextRef="#ctx0" brushRef="#br0" timeOffset="620859.2253">20634 15117 730 0,'0'0'62'0,"0"0"19"0,0 0-41 15,0 0 74-15,0 0 2 16,-88 3-89-16,63 9-2 16,-2 2 18-16,0 5-29 15,2 3 11-15,1 4-23 16,1 2 2-16,4 3 24 15,6 0-28-15,1 0 0 16,6 1 11-16,4-1-10 16,2-3 18-16,0-3-19 15,17-5 0-15,5-3-3 0,7-4 3 16,3-4 0 0,5-5 5-16,2-1-1 0,-1-3-8 15,-4 0-27-15,-1 0-66 16,-8-9-135-16,-4-7-555 15</inkml:trace>
  <inkml:trace contextRef="#ctx0" brushRef="#br0" timeOffset="621887.4842">21074 15073 863 0,'0'0'112'16,"0"0"15"-16,0 0-115 15,0 0 50-15,0 0 1 16,0 0-42-16,-86 34 20 0,60-8-19 15,-2 2-15-15,2 3 35 16,3 3-36-16,4 2 3 16,6-3 6-16,7 2-11 15,6-3 0-15,0 1-4 16,0-3 0-16,11-5 5 16,10-5-5-16,1-3 0 15,4-2-7-15,3-5 11 16,1-3-12-16,2-3-3 15,-1-3-57-15,-1-1-31 16,-3 0-225-16,-5-2-402 16</inkml:trace>
  <inkml:trace contextRef="#ctx0" brushRef="#br0" timeOffset="623851.3427">21435 15129 732 0,'0'0'76'16,"0"0"-5"-16,0 0 65 0,0 0-38 16,0 0-4-16,0 0-37 15,0 0-41-15,-3-23 9 16,-6 23-12-16,-4 0-13 15,-2 0 28-15,-3 2-28 16,0 10 0-16,2 3 0 16,2 4 9-16,2-1-10 15,8 3 1-15,2-2 0 16,2-4-6-16,0-2 6 16,6-3 0-16,9-5-7 15,2-2 19-15,3-3-16 16,6 0 4-16,-1-6 0 15,-2-8-12-15,-4-1 12 0,-1-4-2 16,-6-2-4-16,-5 3 12 16,-2-1-4-16,-4 7-2 15,2 1 0-15,-3 5 22 16,0 4-20-16,0-1 2 16,0 3 3-16,0 0-1 15,0 0-12-15,0 14-1 16,0 8 7-16,0 5 16 15,-6 2-15-15,3-1-1 16,0-3 16-16,2-2-10 16,-2 0 7-16,1-3-13 15,-1-3 0-15,2-3-1 0,-1-2 2 16,1-4-1-16,1-2 0 16,0 0-14-16,0-4-26 15,1-2-35-15,13 0-111 16,2 0-108-16</inkml:trace>
  <inkml:trace contextRef="#ctx0" brushRef="#br0" timeOffset="624370.0233">21829 15405 433 0,'0'0'301'0,"0"0"-223"16,0 0-64-16,0 0 56 16,0 0 101-16,0 0-85 15,-12 68-23-15,2-50-17 16,-1 0-27-16,0 1 30 16,-2-2-47-16,1-3 9 15,1 0-13-15,1-3 2 16,6-2-25-16,-1-6-97 15,2-3-103-15,3 0-355 0</inkml:trace>
  <inkml:trace contextRef="#ctx0" brushRef="#br0" timeOffset="625031.813">21766 15269 493 0,'0'0'132'16,"0"0"-12"-16,0 0-9 15,0 0 3-15,0 0 3 16,0 0-60-16,-6 0-17 16,8 0-8-16,17 0-15 0,7 0 51 15,5 1-46-15,4-1-18 16,0 2 20-16,-2 0-24 16,-2-2 0-16,-3 1-2 15,-8-1 15-15,-5 1-14 16,-6-1 1-16,-5 0 0 15,-2 0-10-15,-1 0 6 16,-1 0-27-16,3 0-28 16,-3 0-128-16,0 0-144 15</inkml:trace>
  <inkml:trace contextRef="#ctx0" brushRef="#br0" timeOffset="627865.4443">22381 15141 370 0,'0'0'104'16,"0"0"-30"-16,0 0-16 16,0 0 13-16,0 0-40 15,0 0-30-15,12-1-2 16,-3-1 0-16,0 1 1 15,1-1-13-15,-3 1 13 16,1 1 0-16,-5-1-1 16,0 1 4-16,-3-4 8 15,0 4 30-15,0-3 28 0,0 2 26 16,0 0-12-16,0 0-19 16,-9-1-18-16,-3 2-16 15,-4 0 11-15,-4 0-3 16,2 0-19-16,-1 8 33 15,2 1-47-15,1 1 3 16,4 0 12-16,3 2-18 16,5-5 6-16,2 3-8 15,2-1 0-15,0-1-8 16,0 1 8-16,11 1 0 16,1 0-4-16,1 1 11 15,0-1-9-15,-2 1 2 16,-1 0 0-16,-4 1 11 15,0-1-11-15,-4 2-3 16,-1-2 3-16,-1 3 2 0,0-1-2 16,0-1 0-16,-10 1 4 15,-2-1-2-15,0-2 3 16,-3-2-5-16,5-2 5 16,1-4-4-16,6 1-2 15,1-2-3-15,2-1-47 16,0 0-9-16,0 0-126 15,0-1-67-15</inkml:trace>
  <inkml:trace contextRef="#ctx0" brushRef="#br0" timeOffset="628358.6081">22642 15041 130 0,'0'0'625'0,"0"0"-576"16,0 0-33-16,0 0-1 15,0 0 56-15,0 0 38 16,27 29-55-16,-17-13-2 16,1 2 7-16,0 4-34 15,-3 3 24-15,-3 1-46 16,-4 4 8-16,-1-4 16 15,0 3-11-15,0-3 1 16,-9 1-14-16,-5-2 2 16,-5-2 11-16,-3 3-16 15,-2-3 0-15,0-2 8 16,0-1-4-16,0-3-2 0,4-3-2 16,4-1 0-16,2-2-9 15,5-3-23-15,4-4-51 16,5-4-135-16,0 0-244 15</inkml:trace>
  <inkml:trace contextRef="#ctx0" brushRef="#br0" timeOffset="628787.9943">22839 15430 109 0,'0'0'534'16,"0"0"-437"-16,0 0-17 15,0 0 8-15,0 0-22 16,0 0 18-16,44 14-7 0,-41 0 2 16,-1 3-43-16,-2 0-5 15,0 2 0-15,-5 0-13 16,-11 1 6-16,0-4-24 15,-7 1 3-15,0-4 0 16,1 0-3-16,8-2-40 16,8-6-51-16,6-5-245 15,0 0-463-15</inkml:trace>
  <inkml:trace contextRef="#ctx0" brushRef="#br0" timeOffset="629498.4759">23255 15146 150 0,'0'0'589'0,"0"0"-445"15,0 0-110-15,0 0 89 16,0 0 19-16,0 0-109 16,25-25-3-16,-11 25-21 15,-1 0-3-15,-1 0 30 16,0 0-26-16,0 0-4 16,-2 5 2-16,1 6 1 15,-4-2-16-15,-2 3 7 16,-5 0 0-16,0 1-10 0,0 1 10 15,-5 1 0 1,-13-1 4-16,-3-2 0 0,-1-2 3 16,4-3-7-16,6 0 0 15,6-7 11-15,5 1-11 16,1-1-1-16,0 0-1 16,0 3-3-16,10 0 5 15,8 3 0-15,0 1 1 16,-2-1 5-16,-2 4-6 15,-5 0 0-15,-3 2-4 16,-2 4 10-16,-4 0-9 16,0 3 3-16,0-1 0 0,-7 1 13 15,-8-1-13 1,0-3 1-16,-3-1-1 0,0-1 13 16,3-3-7-16,2-4-6 15,5 0 0-15,5-4-18 16,2-2 18-16,1 0-65 15,0 0-77-15,7-2-178 16</inkml:trace>
  <inkml:trace contextRef="#ctx0" brushRef="#br0" timeOffset="629949.3088">23760 14971 651 0,'0'0'35'0,"0"0"19"16,0 0 49-16,0 0-16 16,66 74 15-16,-54-48-19 0,0 3-1 15,-3 4-53-15,-3-1 6 16,-3 2 6-16,-3 0-29 15,0 1 14-15,-1 2-23 16,-16 0 3-16,-5 4 0 16,-4 0-6-16,-4-1 0 15,-1 0 0-15,-2-2-30 16,2-1-15-16,0-5-103 16,-2-6-142-16,0-7-291 15</inkml:trace>
  <inkml:trace contextRef="#ctx0" brushRef="#br0" timeOffset="631222.8119">21001 14819 395 0,'0'0'168'0,"0"0"-42"15,0 0-12-15,0 0-14 16,0 0-9-16,0 0 0 16,0-7-49-16,-3 7-38 15,-2 2 19-15,-3 6-15 16,0 2 12-16,-2 1 3 16,-2 1-20-16,1 3 35 15,1-2-33-15,-3 1 0 16,4-2 16-16,1 1-21 15,-1 1 7-15,3-5-7 16,0 4 7-16,2 0-3 16,-4-2-4-16,1 2 0 0,-1 1 2 15,1-1 5 1,-1 2-7-16,-2-1 0 0,1 1 1 16,1 2 6-16,0 0-7 15,2 1-1-15,0 2 0 16,0 0 1-16,1-2 0 15,0 2-6-15,2-3 18 16,1 3-15-16,-1-2 3 16,0 1 0-16,-2-1-2 15,-1 5 3-15,3-5-1 16,-1 2 0-16,4 0 1 16,0-1-3-16,0 2 2 15,0 0 0-15,0 2-8 16,6-1 10-16,0 0-2 15,-2 0 0-15,-1 1 6 16,-1 0-3-16,-1 0-3 0,3-2 0 16,-1 0-3-16,2-2 3 15,3-2 0-15,2-2-1 16,6-1-21-16,3-4 18 16,4 0-44-16,7 0-23 15,5-1-74-15,5-2 13 16,0 1-152-16</inkml:trace>
  <inkml:trace contextRef="#ctx0" brushRef="#br0" timeOffset="632342.348">24488 15112 889 0,'0'0'149'15,"0"0"-51"-15,0 0-72 0,0 0 16 16,0 0-13-16,0 0-27 15,0 32 38 1,0-8-9-16,0 1-20 0,0 1 27 16,0-1-38-16,-11-1 0 15,-2-4 2-15,-1 0 1 16,-3-6-6-16,1-2-26 16,1-4-53-16,-1-5-45 15,0-3-130-15,0 0-183 16</inkml:trace>
  <inkml:trace contextRef="#ctx0" brushRef="#br0" timeOffset="632531.2886">24306 15280 737 0,'0'0'179'0,"0"0"-88"0,0 0 46 16,0 0-11-16,0 0-95 15,0 0-13-15,66-30 7 16,-39 25-20-16,6 3 6 15,3-1-11-15,5 1-10 16,2 2 7-16,-1 0-131 16,-4 0-189-16,-4 0-447 15</inkml:trace>
  <inkml:trace contextRef="#ctx0" brushRef="#br0" timeOffset="634170.9799">25078 15150 489 0,'0'0'119'0,"0"0"-35"16,0 0 26-16,0 0 23 16,0 0-17-16,0 0-40 15,4-15-41-15,-4 15-8 16,0 0-27-16,0 9 3 16,0 9 46-16,-7 4-5 15,-1 4-12-15,-1 1 3 16,2-2-29-16,1-1 13 15,1-2-19-15,2-5 0 0,2-2 5 16,-1-4-5-16,2-4-7 16,0-3-2-16,0-3-63 15,11-1-74-15,9 0-130 16</inkml:trace>
  <inkml:trace contextRef="#ctx0" brushRef="#br0" timeOffset="634681.5694">25292 15194 844 0,'0'0'134'0,"0"0"-94"0,0 0 23 15,0 0 12-15,0 0-21 16,0 0-27-16,-7 33-6 15,5-16 15-15,1 1-31 16,1-1 1-16,0-2-5 16,0-4 11-16,7 0-13 15,3-5 1-15,1-3 0 16,3-3 15-16,3 0-14 16,0 0-1-16,4 0 0 15,0-9 11-15,-5-4-9 16,2 1-2-16,-6-4 0 15,0 3 8-15,-6-2-8 0,-2 4 0 16,-2 5 1-16,-1 2 0 16,-1 2 19-16,0 2-20 15,0 0 4-15,0 0 0 16,0 0-4-16,0 14 0 16,0 6-2-16,0 5 4 15,0 0 14-15,0 1-16 16,0-3 3-16,0-2 5 15,0-1-4-15,0-5-4 16,-3-2 0-16,2-2 9 16,-1-3-10-16,1 0 1 15,1-3-48-15,0 0-18 16,0-5-192-16,0 0-294 0</inkml:trace>
  <inkml:trace contextRef="#ctx0" brushRef="#br0" timeOffset="637253.8707">26184 14066 589 0,'0'0'133'0,"0"0"-37"0,0 0-63 16,0 0-12-16,0 0 14 15,0 0 49-15,0 0-4 16,-18-4-42-16,18 4 37 15,0 0-28-15,0 0-5 16,0 0 23-16,0 0-30 16,0-5 4-16,0-2-28 15,0-4-2-15,8-2-2 16,4 1-7-16,3-2-2 16,1 1-3-16,2 7 6 15,3 2-2-15,0 4-5 16,-3 0 6-16,0 0-14 0,-3 4 14 15,-1 7 0-15,0 3-1 16,-1 1 7-16,-1-2-6 16,0 0 0-16,2-3 0 15,-2-3 2-15,4-2-2 16,2-3 0-16,3-2-3 16,6 0 10-16,-1 0-11 15,3-5 4-15,-1-2-25 16,-4-1-16-16,-8 4-65 15,-8 4-58-15,-8 0-114 16,-5 0-342-16</inkml:trace>
  <inkml:trace contextRef="#ctx0" brushRef="#br0" timeOffset="637665.4434">26218 14292 125 0,'0'0'512'0,"0"0"-450"16,0 0-32-16,0 0 59 16,0 0 14-16,0 0 23 15,-23 7-40-15,23-7 7 0,0 0-47 16,0 0-13-16,1-7-31 15,11-2 2-15,5 1-5 16,3-1 1-16,3 5 0 16,1 4-8-16,1 0 8 15,-3 0 0-15,-2 0-3 16,-2 7 7-16,-6 3-8 16,-1 0 3-16,-3 1 1 15,-2-1-2-15,0-4 2 16,3 3 0-16,0-4-1 15,5 0 6-15,6 0-9 16,7-5 4-16,6 1-9 16,3-1 3-16,1 1-128 15,0 1-100-15,-9-2-233 16</inkml:trace>
  <inkml:trace contextRef="#ctx0" brushRef="#br0" timeOffset="638970.2832">27151 14358 826 0,'0'0'138'0,"0"0"-72"0,0 0-49 15,0 0 64-15,0 0 34 16,0 0-68-16,22-25-28 16,-5 6-19-16,1-1 0 15,-1-2 14-15,-1 2-14 16,0 2 0-16,-6 5-1 16,-1 4 2-16,-5 6-1 15,-4 3 0-15,2 0 0 16,0 0-18-16,2 0 15 15,5 3 3-15,1 4-4 16,2-1 9-16,2-2-2 16,2-4-3-16,3 0 0 15,3 0 0-15,1-3 0 16,1-11 0-16,1-3-2 0,-3-1 9 16,-5 3-6-16,-6 2-1 15,-2 6 0-15,-6 2 11 16,-2 5-7-16,-1 0-4 15,0 0 0-15,0 0-9 16,0 12 7-16,0 5-2 16,0 4 4-16,0-3 19 15,0 1-19-15,0-5 0 16,0-1 3-16,6-4 2 16,5-3-10-16,5-2-27 15,6-4-63-15,3 0-186 0,1-10-448 16</inkml:trace>
  <inkml:trace contextRef="#ctx0" brushRef="#br0" timeOffset="639497.9832">27734 14251 755 0,'0'0'114'15,"0"0"-47"-15,0 0 0 16,0 0 51-16,0 0-39 15,-84 54-58-15,80-38 5 16,4 0-22-16,0-1 5 16,0-3-13-16,15 0 4 0,4-5 0 15,2-4 0 1,-1-3 8-16,-3 0-16 0,-4 0 7 16,-6-4-8-16,-1-7-2 15,-6-3 5-15,0-2-16 16,0 0 14-16,-7 4-4 15,-5 1 10-15,1 5-5 16,-1 2 7-16,3 4-9 16,3 0 9-16,-2 0 0 15,3 8-5-15,3 2 8 16,2 1-3-16,0-2 0 16,0 2 0-16,9-5-2 15,8-1 2-15,6-3 0 16,4-2 7-16,0 0 3 0,-3-7-7 15,0-7-3 1,-6-5 0-16,-3 1 7 0,-3-3-7 16,-6-3 0-16,-5-1 14 15,-1 0-13-15,0 3 21 16,-10 3-16-16,-7 6 1 16,2 6-2-16,1 4-5 15,4 3-9-15,7 0-26 16,3 12-72-16,0 4-90 15,20 1-58-15,8-2-251 16</inkml:trace>
  <inkml:trace contextRef="#ctx0" brushRef="#br0" timeOffset="639699.4424">28062 14255 870 0,'0'0'164'0,"0"0"-67"16,0 0-4-16,0 0-75 15,0 0-15-15,0 0 23 16,-80 53-26-16,68-31 0 16,9 0-6-16,3-2 14 15,1-1-17-15,23-7-13 16,9-2-30-16,15-9-26 16,3-1-180-16,5-6-582 15</inkml:trace>
  <inkml:trace contextRef="#ctx0" brushRef="#br0" timeOffset="640363.6856">28742 13651 669 0,'0'0'156'0,"0"0"-102"16,0 0-8-16,0 0 79 15,0 0-7-15,0 0-34 16,6-16-81-16,-13 16 5 16,-18 0-8-16,-14 5 3 0,-12 9 18 15,-3 3-21 1,3 2 0-16,7 2 2 0,10 1 1 15,10 0-3-15,12-1 0 16,10 3 5-16,2 1-14 16,8 1 9-16,14 3 0 15,5 2 3-15,-1 2-1 16,0 3-2-16,-2-2 0 16,-6 2 6-16,-8-2 6 15,-5 2-12-15,-5 0 1 16,0 0 21-16,0-2-22 15,-11-2 6-15,2 2-6 16,-2-1 12-16,0-1-11 16,-1-1-1-16,3 1 0 15,2-1 2-15,2 1-2 16,2-3 0-16,3-4-4 16,0 0-11-16,18-4 13 0,15 0-36 15,7-5-22-15,4-2-69 16,-2-3-110-16,-9-1-173 15</inkml:trace>
  <inkml:trace contextRef="#ctx0" brushRef="#br0" timeOffset="640522.2536">28549 14822 616 0,'0'0'231'16,"-83"68"-95"-16,55-35-46 16,10 0 10-16,12 1-58 15,6-4-36-15,16 1 21 0,20-2-27 16,12-3 0-16,9-6 0 15,7-2 10-15,3-7-29 16,0-3 19-16,3-5-112 16,-4-3-179-16</inkml:trace>
  <inkml:trace contextRef="#ctx0" brushRef="#br0" timeOffset="641918.4269">29251 13575 455 0,'0'0'183'16,"0"0"-92"-16,0 0 57 15,0 0-36-15,0 0-8 16,0 0-5-16,4-47-40 15,-4 45-20-15,0 2-20 16,0 0-14-16,-4 0 10 16,-11 0-15-16,-7 11 0 15,-2 6 18-15,-3 7-17 0,0 5 9 16,5 2-10-16,5 3 4 16,6 0-6-16,4-2 2 15,7 1 0-15,0-4 3 16,2-2-1-16,19-3 0 15,6-3-2-15,5-4 0 16,6-4-4-16,2-1 3 16,0-7-43-16,-2-3-33 15,-4-2-112-15,-7 0-160 16</inkml:trace>
  <inkml:trace contextRef="#ctx0" brushRef="#br0" timeOffset="642242.4436">29706 13617 671 0,'0'0'115'0,"0"0"-28"15,0 0 35-15,0 0 8 16,0 0-91-16,0 0-7 16,-55-12 7-16,35 14-20 15,2 11 7-15,-1 5-22 16,3 3 10-16,5 2-5 0,5 1-9 16,3-1 0-16,3-2-8 15,2 3 6-15,16-2-36 16,9-3-34-16,4-7-107 15,3-6-82-15</inkml:trace>
  <inkml:trace contextRef="#ctx0" brushRef="#br0" timeOffset="642735.0014">29966 13707 95 0,'0'0'632'0,"0"0"-549"16,0 0 0-16,0 0 29 16,0 0-6-16,0 0-55 15,-63-14-29-15,46 14 28 16,0 0-33-16,0 11-4 16,2 1 11-16,2 5-18 15,4-2 5-15,4 1-11 16,4-1 0-16,1-5-9 15,0 3 9-15,14-3-3 16,8-2-6-16,3-3 18 16,2-5-18-16,-2 0-1 15,-4 0-19-15,-3-10 21 0,-4-6-5 16,-4-4 13-16,-6 2 6 16,-1 0-4-16,-3 4 8 15,2 3-6-15,-2 7 6 16,0 3 37-16,0 1-45 15,0 0-2-15,0 0 0 16,0 11-5-16,0 9 5 16,0 4 0-16,0-1 4 15,-2 2 23-15,-1-2-27 16,2-4 0-16,-1-1 5 16,2-2 3-16,0-3-16 15,0-2 4-15,0-2-53 0,9-3-19 16,6-6-214-1,0 0-176-15</inkml:trace>
  <inkml:trace contextRef="#ctx0" brushRef="#br0" timeOffset="642975.2538">30206 13908 442 0,'0'0'350'16,"0"0"-330"-16,0 0 47 16,0 0 56-16,0 0 2 15,0 0-78-15,-2 87 4 16,-10-66-24-16,-3 0-20 0,5-2 0 16,-2-5-7-16,8-3-21 15,4-2-33-15,0-6-155 16,1-3-76-16</inkml:trace>
  <inkml:trace contextRef="#ctx0" brushRef="#br0" timeOffset="643396.8827">30443 13750 714 0,'0'0'77'15,"0"0"-8"-15,0 0 31 16,0 0 4-16,0 0-46 16,0 0-46-16,46-2 24 15,-42 13-36-15,-4 4 0 16,0 0 0-16,0 1 3 15,-10 1 10-15,0-3-13 16,-2-1 1-16,4-4 6 16,2-3-7-16,5-2 0 15,-1 0-1-15,2 0 5 16,0 3-1-16,0 1 1 0,11 1-3 16,5 3 49-16,1 1-40 15,3-2 8-15,3-3-7 16,-4-1-3-16,-1 0-5 15,-2-7-3-15,-4 0-39 16,1 0-17-16,-3-5-190 16,-3-12-431-16</inkml:trace>
  <inkml:trace contextRef="#ctx0" brushRef="#br0" timeOffset="643658.5559">30739 13716 802 0,'0'0'144'0,"0"0"-141"15,0 0 121-15,0 0-23 16,0 0-60-16,0 0 28 16,66 49-56-16,-57-26 5 15,-3 1 4-15,-3 3-15 16,-3 0 12-16,0 4-19 15,-4 3 1-15,-11 2-1 16,-5 1 1-16,-5 4-2 16,-3-3-36-16,-5-4-160 15,-3-5-343-15</inkml:trace>
  <inkml:trace contextRef="#ctx0" brushRef="#br0" timeOffset="645001.5509">29177 14726 249 0,'0'0'579'0,"0"0"-489"16,0 0 45-16,0 0-15 15,0 0-59-15,0 0-26 16,-2 0-31-16,-13 4 14 15,-6 7-6-15,-6 5-10 16,1 3 43-16,0 0-43 16,5 2 10-16,0 0-3 15,7-3 3-15,3-1-3 16,5 1-9-16,6-3 0 16,0 2-7-16,1-1 12 15,19-1-5-15,8-2 0 0,3-3-21 16,4-4-32-1,-1-5-85-15,-4-1-164 0,-3 0-308 16</inkml:trace>
  <inkml:trace contextRef="#ctx0" brushRef="#br0" timeOffset="645302.9882">29560 14733 779 0,'0'0'72'0,"0"0"-46"0,0 0 98 16,0 0-5-16,0 0-45 15,0 0-49-15,-84 94 33 16,75-68-47-16,3-2-10 15,6-2 26-15,0-2-23 16,2 2-4-16,17-2 0 16,7-2-14-16,5 0-3 15,3-3-80-15,-2-5-164 16,-4-5-208-16</inkml:trace>
  <inkml:trace contextRef="#ctx0" brushRef="#br0" timeOffset="645796.3372">29864 14866 621 0,'0'0'278'0,"0"0"-237"16,0 0 9-16,0 0 72 15,0 0-54-15,0 0-27 16,-57 50-8-16,51-36-26 16,3 1 20-16,3 2-26 15,0-4-1-15,0-2 0 0,11-2 1 16,8-3-1-16,-1-4 0 16,5-2 11-16,-1 0-3 15,-3 0-8-15,1-3 0 16,-5-7 11-16,-2-1-10 15,-4 1-1-15,-1 0 1 16,-1 1 6-16,-1 1 25 16,-3 4-19-16,-2 2-10 15,-1 2 26-15,0 0-27 16,0 0-4-16,0 0 2 16,0 2-8-16,0 13 3 15,0 5 5-15,-1 4 0 0,-5-1 15 16,-2 1-14-16,-2 0 6 15,3-5-7-15,2 0 2 16,0-4-2-16,4-2 0 16,1-2-29-16,0-2-32 15,0-6-148-15,6-3-279 16</inkml:trace>
  <inkml:trace contextRef="#ctx0" brushRef="#br0" timeOffset="646274.7648">30192 15129 514 0,'0'0'145'16,"0"0"-63"-16,0 0 40 16,0 0-45-16,0 0 15 15,0 0-43-15,0 11-24 16,0-6 51-16,0 3-17 16,-6 1-21-16,0 1-6 15,0 2-12-15,-3 1-2 16,-2 0-16-16,0 0 8 15,0 0-9-15,0-2-1 16,-1 0-12-16,3 0-25 16,1-4-134-16,1-3-233 15</inkml:trace>
  <inkml:trace contextRef="#ctx0" brushRef="#br0" timeOffset="647514.1938">30444 14884 534 0,'0'0'145'16,"0"0"-48"-16,0 0 10 15,0 0 64-15,0 0-59 0,0 0-47 16,-7-9-14-16,7 9-20 16,0 0-30-16,0 0 39 15,0 0-40-15,0 0 0 16,0 0 4-16,0 0 2 15,0 0-12-15,3 0 4 16,7 9 2-16,3-1 6 16,0 4-6-16,-1 0 0 15,-1-2 2-15,-2 2 3 16,1 0-5-16,-6-1 0 16,2 0 0-16,-5 0-11 15,-1 0 11-15,0 3 0 0,-1-2-2 16,-11 0 9-1,-2-2-7-15,-2-1 0 0,1-2 0 16,-1-2 0-16,4-2 0 16,3 0-3-16,2-3 3 15,4 1 1-15,3-1 1 16,0 0-2-16,0 1-4 16,0-1-7-16,1 4-14 15,12 1 25-15,1 1 0 16,-1 1 7-16,1 0-4 15,-4 1-3-15,0 2 2 16,-2 1-9-16,-4-2 7 16,-2 3 0-16,-2-1-3 15,0 1 7-15,-2 2-4 16,-11 0 0-16,-5 1 1 0,1-2 0 16,-3-2 0-16,1-1-1 15,2-3 4-15,5-2 4 16,5-1-8-16,4-2 0 15,3-2-19-15,0 0 1 16,1 0-119-16,15-6-163 16</inkml:trace>
  <inkml:trace contextRef="#ctx0" brushRef="#br0" timeOffset="647940.9562">30771 14912 750 0,'0'0'61'16,"0"0"-56"-16,0 0 77 15,0 0 15-15,0 0 1 16,0 0 19-16,31 67-93 0,-23-49 9 16,-2 2-4-16,-2 0-15 15,1 1 5-15,-3 3-19 16,-2 0 6-16,0 2-1 15,-8-1-5-15,-6-2 0 16,-4 1 3-16,2-7 1 16,-5-1 3-16,3-3-7 15,3-4-24-15,2 0 19 16,9-5-114-16,4-4-165 16,0 0-209-16</inkml:trace>
  <inkml:trace contextRef="#ctx0" brushRef="#br0" timeOffset="648364.526">31117 14975 374 0,'0'0'364'0,"0"0"-308"16,0 0-30-16,0 0 34 15,0 0-19-15,0 0 33 16,-28 39 18-16,25-16-48 16,0 2 11-16,-2-1 16 15,1 2-55-15,-2-4 0 16,0-1-1-16,0-3-9 16,1-1-11-16,-1 0 5 15,-1-5-37-15,1-2-12 16,0-3-167-16,0-6-38 15,-3-1-494-15</inkml:trace>
  <inkml:trace contextRef="#ctx0" brushRef="#br0" timeOffset="648550.8665">30959 15204 267 0,'0'0'477'0,"0"0"-415"16,0 0 52-16,0 0 12 15,82-7-37-15,-58 7-37 16,6 0-46-16,0 0 1 16,-1 0-1-16,0 0-6 15,-4 0-42-15,-1 0-176 0,-8-7-292 16</inkml:trace>
  <inkml:trace contextRef="#ctx0" brushRef="#br0" timeOffset="648841.8573">31405 15083 482 0,'0'0'393'0,"0"0"-338"15,0 0 18-15,0 0 45 0,0 0-45 16,0 0-34-16,10 15 34 15,-10-1-40-15,0 3-22 16,0-1 29-16,0 0-37 16,0-1-1-16,0-1 1 15,0-3 3-15,0 1-3 16,0-1-3-16,0-2-33 16,0 2 8-16,2-4-98 15,5-4-193-15,5-3-399 16</inkml:trace>
  <inkml:trace contextRef="#ctx0" brushRef="#br0" timeOffset="649330.8">31642 15129 681 0,'0'0'213'16,"0"0"-165"-16,0 0 62 15,0 0 6-15,0 0-47 16,0 0-66-16,2 9 13 16,-7 6 33-16,-1-2-29 15,0 3 23-15,2-2-39 16,2 0 0-16,2-1 6 16,0-3-6-16,0 0-4 0,0-2 0 15,5-1 4 1,5-3 1-16,5-3-5 15,2-1 0-15,0 0 9 16,1 0-7-16,0-1-2 0,-4-11 0 16,-1 0 15-16,-3 3-13 15,-2 0-2-15,-2 2 0 16,-3 6-1-16,-2-1 11 16,-1 2-10-16,0 0 0 15,0 0 1-15,0 0-11 16,0 10 5-16,0 8 5 15,0 3 8-15,-3 2-8 16,-1 0 0-16,-3 1 0 16,2-3 4-16,0-2 4 15,-1-2-8-15,0-3-2 16,-1-1-15-16,3-1-15 0,-5-1-56 16,-2-3-137-16,-7-2-272 15</inkml:trace>
  <inkml:trace contextRef="#ctx0" brushRef="#br0" timeOffset="650251.8655">26198 16336 734 0,'0'0'143'0,"0"0"-87"16,0 0 124-16,0 0-54 15,0 0-84-15,0 0-30 0,-2-43-9 16,7 24 11-16,5 1-14 16,2 2 0-16,0-1 1 15,3 5-1-15,-3 5 0 16,3 1-6-16,-2 3 13 15,3 2-14-15,0 1 7 16,1 0 0-16,-5 0-3 16,3 1 6-16,-4 8-3 15,-1 2 11-15,2 0-10 16,-1 3 15-16,-1-4-16 16,5 0 2-16,0-1 9 15,6-1-11-15,4-2 2 0,2 1-2 16,0-2-18-1,-3 0-38-15,-5 2-175 0,-13-6-199 16</inkml:trace>
  <inkml:trace contextRef="#ctx0" brushRef="#br0" timeOffset="650624.5886">26202 16528 742 0,'0'0'173'16,"0"0"-140"-16,0 0 101 0,0 0 39 16,0 0-109-16,0 0-34 15,-1-10-19-15,5 3-6 16,11-1-7-16,3 2 2 15,4 3 0-15,1 3-6 16,-1 0 6-16,-2 0 0 16,-1 0-1-16,-1 10 5 15,0 4-12-15,-6 0 8 16,-2 2 0-16,-4-2-2 16,0-2 1-16,0 1-1 0,4-2 2 15,1-5-8 1,8 0 8-16,4-4-44 0,11-2-62 15,3 0-157 1,4 0-359-16</inkml:trace>
  <inkml:trace contextRef="#ctx0" brushRef="#br0" timeOffset="651840.9361">27255 16568 772 0,'0'0'100'16,"0"0"-99"-16,0 0 20 15,0 0 87-15,0 0-20 16,0 0-26-16,-9 20 3 15,9-20-5-15,0 0 22 0,0-7-54 16,8-9-22 0,1-2 5-16,4-6-9 0,-1-4 2 15,3 0-4-15,3 4 0 16,-3 6 3-16,-5 7-3 16,-4 6 0-16,-4 4 2 15,-2 1-2-15,0 0-3 16,0 8-17-16,0 5 19 15,0 3-7-15,0-3 8 16,1-1 0-16,5-3 6 16,9-4-3-16,6-3-6 15,8-2 1-15,9 0-6 16,1-9 1-16,0-9-66 16,-8 0 7-16,-6-2 43 15,-7-1 22-15,-6 3 1 16,-6 1 18-16,0 5 18 0,-2 4 33 15,-4 4-28-15,2 4-7 16,-2 0-16-16,0 0-18 16,0 11-6-16,0 10-4 15,-6 8 10-15,-7-2 2 16,-1 2-2-16,2-6 0 16,3 0-6-16,5-4-16 15,4-7-86-15,0-7-213 16</inkml:trace>
  <inkml:trace contextRef="#ctx0" brushRef="#br0" timeOffset="652410.6174">27745 16545 641 0,'0'0'240'15,"0"0"-210"-15,0 0 22 16,0 0 49-16,0 0-25 16,-68 72-52-16,68-60-20 15,0-3 12-15,11-1-10 16,8-3-6-16,2-3 25 16,3-2-20-16,-3 0 5 15,-4 0-10-15,-3-7 2 16,-6-3 12-16,-1-2-14 0,-1 0-3 15,-5-2-3-15,-1 0 3 16,0 1-1-16,0-2-21 16,0 1 25-16,-7 4-2 15,1 3 2-15,2 5 0 16,-1 2-3-16,2 0 6 16,0 0-6-16,2 0 2 15,1 7 1-15,0 0-5 16,0 4 5-16,12-3 0 15,7-2 2-15,5-2-2 0,4-2 14 16,6-2-14-16,-2 0 3 16,-4-2 5-1,-5-10-8-15,-1-2 0 0,-4-1 14 16,-5-2-9-16,-2-4 19 16,-6 1 0-1,-3 1-24-15,-2-1 8 0,0 3-8 16,0 3 0-16,-9 3 0 15,0 5 1-15,2 3-2 16,1 3-30-16,4 0-59 16,2 1-45-16,0 9-75 15,14 2-105-15</inkml:trace>
  <inkml:trace contextRef="#ctx0" brushRef="#br0" timeOffset="652639.044">28209 16453 792 0,'0'0'123'0,"0"0"-42"16,0 0 11-16,0 0-45 15,0 0-5-15,0 0-27 16,-83 40 0-16,68-21-9 16,5 1-2-16,5-1 20 15,5-2-24-15,0-4-4 16,0-3 2-16,15-3 3 15,9-2-4-15,8-4-28 16,5-1-145-16,2-3-297 16</inkml:trace>
  <inkml:trace contextRef="#ctx0" brushRef="#br0" timeOffset="653333.3494">29102 16187 783 0,'0'0'97'16,"0"0"-48"-16,0 0 26 16,0 0 4-16,-107-8-22 0,72 8-15 15,1 12-17-15,4 1-24 16,5 1 25 0,8 3-26-16,5 0 0 0,11 2-3 15,1 4 3-15,6 0-2 16,16 4-3-16,8 1 5 15,4 2 16-15,4 1-11 16,-3 1-5-16,-9-4 11 16,-7-3-8-16,-10-3 15 15,-7 0-2-15,-2-1-9 16,0-1 42-16,-14 1-47 16,-5-1 13-16,-4 1 6 15,-2 1-14-15,0-2 2 16,-1 0-9-16,4 1 0 15,2-3 2-15,4-1 1 0,3 1-3 16,-1-1 0-16,5-2 0 16,3-4-2-16,6 0-21 15,0 0-29-15,2-5 1 16,14 1-49-16,7 0-71 16,-3-4 8-16,-1 2-59 15,-8 1-147-15</inkml:trace>
  <inkml:trace contextRef="#ctx0" brushRef="#br0" timeOffset="653474.9653">28924 16933 85 0,'0'0'254'0,"0"0"-69"16,0 0 1-16,-67 81-23 16,52-53-9-16,9 2-56 15,6 1-36-15,0-5-6 16,14-1-37-16,8 0 6 0,5-6-3 16,7-2-18-16,5-8-4 15,4-2-22-15,-2-7-99 16,-5 0-264-16</inkml:trace>
  <inkml:trace contextRef="#ctx0" brushRef="#br0" timeOffset="655733.2955">30739 2917 349 0,'0'0'48'0,"0"0"24"15,0 0 28-15,0 0-61 16,0 0 46-16,0 0 17 16,0 0-47-16,-41-49-12 15,41 45-8-15,0-1 18 16,0 5 32-16,0 0-38 16,0 0-31-16,0 0 21 15,0 0-31-15,0 0-6 16,0 0 0-16,0 0 10 15,0 0-16-15,15 0 6 16,10 0 0-16,5 0-1 16,1 0 1-16,-3 0 0 0,-3 0-2 15,-8 0 12-15,-3 0-9 16,-1 0-1-16,-5 0 0 16,-1 0-17-16,-2 0-8 15,2 0-71-15,1 0-41 16,-1 5-25-16,2-5-145 15</inkml:trace>
  <inkml:trace contextRef="#ctx0" brushRef="#br0" timeOffset="657986.7124">29660 16223 576 0,'0'0'151'15,"0"0"-59"-15,0 0-69 16,0 0 59-16,0 0 50 0,0 0-60 16,0 0-24-1,-2-38-20-15,7 34-22 0,1 2 26 16,4 0-32-16,-1 2 0 16,3 0 3-16,1 0 3 15,-1 0-6-15,2 4 0 16,-2 6 2-16,-3 7-3 15,-1 4 1-15,-5 0-2 16,-3 2-8-16,0-2 14 16,0-3-6-16,-10 0 2 15,-6-2-5-15,-5-4-7 16,-1-3 7-16,4-1-28 16,1 0-12-16,4-4-1 15,5-1-40-15,1-3 7 16,7 1-4-16,0-1 52 0,0 1 10 15,0-1-4 1,0 0 23-16,0 2 2 0,0 1 4 16,9 2 44-16,-2 4 10 15,2-1 35-15,3 4-9 16,-1-2-26-16,1-2-8 16,1 1-24-16,0-2-7 15,4-2-19-15,-4-1 2 16,5-2-15-16,0-2-96 15,3 0-349-15</inkml:trace>
  <inkml:trace contextRef="#ctx0" brushRef="#br0" timeOffset="658520.1814">30043 16293 294 0,'0'0'468'0,"0"0"-387"15,0 0-42-15,0 0 72 16,0 0-21-16,0 0-80 16,0-2 4-16,-2 8 27 15,-3 4-18-15,2 2 21 0,1 1-28 16,2 1-5-16,0-2 7 15,0 0-18-15,0-2 7 16,3-2-7-16,9-1 0 16,2 0 13-16,2-5-13 15,-3-1 0-15,4-1 8 16,-5 0-1-16,-1-1-3 16,0-11-4-16,-2 0 5 15,-1-1 1-15,0 2-6 16,-3 1 0-16,-2 3 7 15,-2 4-5-15,-1 0 21 16,0 3-16-16,0 0-2 16,0 0 3-16,0 0-8 0,0 0-11 15,0 11 11-15,-1 6 0 16,-5 2 5-16,0 3-5 16,-1 1 0-16,4-3 10 15,0 0-10-15,0-3 0 16,3 1 2-16,0-4 0 15,0-1-4-15,0-3-19 16,0-2-75-16,0-4-98 16,4-4-224-16</inkml:trace>
  <inkml:trace contextRef="#ctx0" brushRef="#br0" timeOffset="662165.4511">26826 3870 470 0,'0'0'112'15,"0"0"-63"-15,0 0 1 16,0 0 13-16,0 0 28 16,0 0-40-16,0 0-1 0,-3 10 19 15,3-10-21-15,0 0-2 16,0 0-23-16,0 2-17 15,0-1 11-15,0 1-17 16,0-1 0-16,0-1-2 16,0 1 9-16,7-1-2 15,8 0-3-15,3 0 3 16,3 0 6-16,1 0-10 16,2 0-1-16,1 0 4 15,-1 0 3-15,-6 0-2 16,-1 0-5-16,-8 0 0 15,-5 0 2-15,-2 0-2 16,-2 0 0-16,0 0-6 16,0 0-2-16,0 0-27 15,0 0-116-15,0 0-123 0</inkml:trace>
  <inkml:trace contextRef="#ctx0" brushRef="#br0" timeOffset="663878.0094">29372 17104 772 0,'0'0'181'0,"0"0"-144"15,0 0-24-15,0 0-8 16,0 0 2-16,0 0 11 16,0 0 60-16,0 0-38 15,-7 79 8-15,0-61 9 16,1 3-29-16,-1-4 5 16,-2-2-20-16,5-1-12 15,2-9 14-15,2 0-15 16,0-1-3-16,0-3-7 15,21-1-50-15,4 0-78 0,5-6-412 16</inkml:trace>
  <inkml:trace contextRef="#ctx0" brushRef="#br0" timeOffset="664312.1703">29588 17207 824 0,'0'0'213'16,"0"0"-124"-16,0 0 7 16,0 0-34-16,0 0-25 15,0 0-18-15,-5-3-15 16,-2 11 12-16,1 4-13 0,0 2 4 16,2-1 18-16,-2 1-23 15,4-2 3-15,0-1-5 16,2 0 8-16,0-3-8 15,0 1 0-15,13-4 0 16,3-1 8-16,7-1-8 16,0-1 0-16,3-2-2 15,-5 0-9-15,-2-2 6 16,-4-7-13-16,-6-2 10 16,-3 0-1-16,-5-4 9 15,-1 1-1-15,0-3 0 16,0 4 2-16,-1-3-2 15,-5 6 1-15,0 2 0 16,1 3-5-16,-2 4 5 0,0 1-5 16,-1 0-6-16,-2 0-33 15,1 0-4-15,0 3-72 16,3 6-97-16,3-4-201 16</inkml:trace>
  <inkml:trace contextRef="#ctx0" brushRef="#br0" timeOffset="664821.4205">30030 17115 714 0,'0'0'203'0,"0"0"-116"16,0 0-32-16,0 0 33 15,0 0-16-15,0 0-51 16,-3-3-18-16,1 14 34 15,1 8-4-15,-4 1 8 16,-2 2-16-16,-4 2-24 16,-1 0 19-16,-2-2-20 15,2-3 2-15,-2-2-9 16,2-3-19-16,2-4-53 16,-2-5-100-16,3-5-163 0</inkml:trace>
  <inkml:trace contextRef="#ctx0" brushRef="#br0" timeOffset="665038.8849">29846 17268 816 0,'0'0'143'0,"0"0"-54"16,0 0 2-16,0 0-5 15,0 0-59-15,0 0-27 16,54-10 15-16,-35 10-15 15,1 3 0-15,-1 4-2 16,2-3 10-16,-2 1-16 0,2 0 1 16,-2 0-100-16,-2-2-131 15,1-2-453-15</inkml:trace>
  <inkml:trace contextRef="#ctx0" brushRef="#br0" timeOffset="665370.3575">30301 17190 756 0,'0'0'218'0,"0"0"-87"16,0 0-41-16,0 0-11 15,0 0-47-15,0 0 2 16,0 8-12-16,0 6 1 16,0 1 8-16,0 2-17 15,0 2 0-15,0-2 5 16,0 0-14-16,0-1 1 16,0-2-6-16,0-1 0 15,0-3-2-15,0 1-4 16,2-3-53-16,8-3-62 15,2-2-188-15,3-3-577 0</inkml:trace>
  <inkml:trace contextRef="#ctx0" brushRef="#br0" timeOffset="665789.3629">30473 17263 669 0,'0'0'153'15,"0"0"-49"-15,0 0 27 16,0 0-11-16,0 0-63 16,0 0-49-16,4 5 19 15,-7 5 26-15,-3 6-35 16,1-2 15-16,3 1-26 0,2-5-6 16,0 1 10-16,0-6-11 15,0 1 0-15,4-4 5 16,7-2-3-1,-1 0 14-15,5 0-16 0,0 0 0 16,1-7-4-16,-2-2 8 16,-3-1-4-16,-1 2 0 15,-4 1 0-15,-3 5 2 16,-2 1-2-16,-1 1 0 16,0 0-4-16,0 0-1 15,0 6 0-15,0 11 0 16,-4 0 10-16,-4 4 5 15,0-4-10-15,1-2 0 16,0-1 1-16,4-1-1 0,1-4-29 16,2 0-46-16,0-6-174 15,2-3-428-15</inkml:trace>
  <inkml:trace contextRef="#ctx0" brushRef="#br0" timeOffset="667071.2222">31732 16627 723 0,'0'0'151'15,"0"0"-82"-15,0 0 43 16,0 0 20-16,0 0-59 15,0 0-12-15,-2-4-51 16,2 2-1-16,0 1 6 16,12-4-10-16,4 0-10 15,5 1 4-15,3 1-63 16,-1 0-18-16,0 1-134 0,-2 2-37 16,-6 0-173-16</inkml:trace>
  <inkml:trace contextRef="#ctx0" brushRef="#br0" timeOffset="668368.9819">31071 17254 332 0,'0'0'499'0,"0"0"-419"15,0 0 15-15,0 0 61 16,0 0-75-16,0 0-44 16,-9-2 12-16,9 2-47 15,5 0 6-15,12 0 8 16,8 0-16-16,4 0 20 15,1 0-20-15,-4 0 3 16,-3 6 5-16,-5 4-8 16,-8-5-4-16,-5 5 4 15,-5 1-3-15,0 5 1 16,-8 1-6-16,-8 0 8 16,-3-3 2-16,-2-3-2 0,6-1 0 15,3-3-2-15,6-2 5 16,3-2-7-16,3-3-1 15,0 0-7-15,0 0 3 16,0 0 0-16,0 0 9 16,7 0-1-16,4 3 2 15,-1 3 1-15,2-3-2 16,3 5 0-16,-1 1 12 16,2-5-11-16,-1 5-1 15,1-3 7-15,3-1-7 16,4-1-9-16,2-4-84 15,5 0-189-15,0 0-261 0</inkml:trace>
  <inkml:trace contextRef="#ctx0" brushRef="#br0" timeOffset="668751.6454">31553 17283 869 0,'0'0'84'16,"0"0"10"-16,0 0 25 16,0 0-22-16,0 0-27 15,0 0-45-15,-2-15-20 16,2 15 12-16,0 0-17 16,2 0 0-16,11 0 7 15,-1 0-4-15,3 9-1 0,-2-1-2 16,-4 4 0-1,-1-2-3-15,-8 2 3 0,0 2-5 16,0 0 3-16,-5 2-1 16,-8-2 2-16,1-2 1 15,3-2 0-15,6-3 0 16,3 3 0-16,0-3 0 16,10 3 11-16,10-3-10 15,8-2-1-15,2 1 0 16,1-2-30-16,-1 0-15 15,-8-1-100-15,-4-1-164 16,-7-2-298-16</inkml:trace>
  <inkml:trace contextRef="#ctx0" brushRef="#br0" timeOffset="669435.0485">31672 17277 125 0,'0'0'658'0,"0"0"-589"15,0 0 18-15,0 0 79 16,0 0-49-16,0 0-45 16,0-50-40-16,0 50 26 15,0 0-43-15,0 0-9 16,0 0 3-16,0 0-4 16,-6 0 0-16,0 11-5 15,-2 5 0-15,0 4 23 16,2 0-22-16,3 2 0 15,1 0 8-15,2-3-8 16,0-2 3-16,0-4-4 0,0-3 0 16,6-3-1-16,7 0 4 15,3-5-3-15,1-2 14 16,4 0-14-16,2 0 7 16,-1-10-7-16,-1-6 0 15,-3 3 1-15,0-6-1 16,-3 0 0-16,-2 2-3 15,-1 0 7-15,-4 3-5 16,-1 6 1-16,-4 5 0 16,-3 0-2-16,1 3 2 15,-1 0 0-15,0 0-3 16,0 0-1-16,0 3 3 16,-1 8-9-16,-9 8 10 15,2 1 4-15,-1 2-3 0,3 3-1 16,-1-3 0-1,2 1 3-15,4-2 2 0,-1-5-5 16,2-2 3-16,0-1-2 16,0-4-1-16,0-3-16 15,0-1-4-15,0-2-75 16,0-3-97-16,-3 0-274 16</inkml:trace>
  <inkml:trace contextRef="#ctx0" brushRef="#br0" timeOffset="669798.1217">31288 17684 237 0,'0'0'601'16,"0"0"-536"-16,0 0-38 0,0 0 89 15,0 0-17-15,0 0-28 16,78 20-27-16,-39-18-37 15,3 1-4-15,-2 1 2 16,0-4-3-16,-3 0-4 16,-4 0-1-16,-6-4-108 15,-7-7-184-15,-6-3-502 16</inkml:trace>
  <inkml:trace contextRef="#ctx0" brushRef="#br0" timeOffset="670455.1861">30038 16811 142 0,'0'0'687'16,"0"0"-622"-16,0 0-52 16,0 0 57-16,0 0 26 15,89 0-26-15,-54 0-59 16,7 4-5-16,9-1 1 16,1-1-7-16,6 1-40 0,-4-3-256 15</inkml:trace>
  <inkml:trace contextRef="#ctx0" brushRef="#br0" timeOffset="674684.4467">30825 3797 452 0,'0'0'50'0,"0"0"21"0,0 0-27 16,0 0-43-16,0 0 61 15,0 0-1-15,0 0-13 16,-41-31 53-16,41 31-54 16,0 0-1-16,0 0-15 15,0 0-28-15,0 0 10 16,0 0-13-16,0 0 0 15,0 0-25-15,0 0 25 16,0 0-1-16,8 1 0 16,5 6 2-16,4-2-1 15,2-1 0-15,0 1 0 0,-2 0 0 16,-1-1 0-16,-1 1 0 16,3 1 3-16,-4 0-1 15,-1 1-3-15,-4-1 1 16,-2 1 0-16,4 1 6 15,-4 0-6-15,1 0-1 16,-1 0-8-16,2-2 9 16,-3 2-3-16,0 1-48 15,2 1-35-15,-1 0 8 16,3-2-100-16,-2-4-147 16</inkml:trace>
  <inkml:trace contextRef="#ctx0" brushRef="#br0" timeOffset="684849.8146">10405 18017 628 0,'0'0'49'0,"0"0"-38"15,0 0-4-15,0 0-5 16,0 0 1-16,0 0 39 16,0 0-31-16,0 0 22 0,10 11 29 15,5-7-22-15,3-1-2 16,3 2-31-16,4-3 16 16,5 0 3-16,7 2-18 15,5-1 23-15,9 0-9 16,1-3-18-16,5 3 30 15,-5 1-32-15,3 0 12 16,-3 1-12-16,-1-1 2 16,-3 3 10-16,-2-1-14 15,-7 1 3-15,-3-1 19 16,-2-3-21-16,-1 4 5 16,-2-7 7-16,1 5-12 15,-4-3 17-15,-3-2-18 0,-3 3 8 16,-2-2 0-1,-5 2-6-15,-3 0 2 0,0 1-1 16,-5-3 6-16,1 1-13 16,-2 0 4-16,-1-2 0 15,0 0 6-15,-1 0-6 16,-2 0 2-16,6 0-2 16,-4 0-13-16,3 0-16 15,1 0-84-15,-2 0-96 16,-5 0-272-16</inkml:trace>
  <inkml:trace contextRef="#ctx0" brushRef="#br0" timeOffset="687763.1494">13916 17374 615 0,'0'0'138'0,"0"0"-112"16,0 0-13-16,0 0 52 16,0 0 4-16,0 0 31 15,0 0-35-15,-15 15-30 16,15-15 11-16,0 0-6 16,0 0-1-16,0 0 32 15,0 0-39-15,0 0-1 16,0 0 14-16,0-6-37 15,5-3 12-15,2-7-20 16,5-4 0-16,-2-2 1 16,5-4 5-16,-1-6-6 15,3 1 0-15,-1-5 0 16,1 2 4-16,-2 6-4 16,-1 7 0-16,-7 11-2 0,-4 7 2 15,-3 3-8-15,2 0 5 16,-2 18-22-16,3 6 25 15,1 7-4-15,-1-4 4 16,3-1 7-16,-3-6-7 16,0-3-1-16,3-10 1 15,-1-3 0-15,-1-4-2 16,8 0 2-16,1-1 0 16,8-19 18-16,4-6-18 15,-2-8 0-15,2-5-1 16,-2-4 4-16,-4 2-3 15,-4 2 0-15,-4 10 0 0,-4 9-6 16,-1 6 6-16,-5 9 0 16,1 3-3-16,-1 2 9 15,-1 0-12-15,2 0 2 16,1 14-7-16,1 8 0 16,-2 8 11-16,3 4 0 15,-5-1-5-15,0-2 16 16,0-3-17-16,2-5 6 15,0-3-8-15,1-3-2 16,0-4-156-16,4-7-205 16</inkml:trace>
  <inkml:trace contextRef="#ctx0" brushRef="#br0" timeOffset="688296.6478">14538 17205 913 0,'0'0'50'15,"0"0"-23"-15,0 0-16 16,0 0 40-16,0 0 3 16,0 0-32-16,-66 69 1 15,60-46-20-15,4-6 12 16,2 0-15-16,0-5 0 0,5-5 21 15,9-2-18 1,4-5 0-16,1 0 8 0,2 0-8 16,-2-12 23-16,-2-4-26 15,-4 0 0-15,-8 2 14 16,-4-3-14-16,-1 2 0 16,0-1-5-16,-4-1 8 15,-7 0-5-15,-1 0 2 16,2 3 0-16,0-1 8 15,2 5-8-15,3 3 0 16,2 1-2-16,2 6 2 16,-1 0 0-16,-1 0-10 15,2 3-1-15,-3 8 0 16,2 3 11-16,2 0 0 16,0-1-5-16,0-2 12 0,0-2-15 15,9-3 8-15,0-4 0 16,3-2-14-16,3 0 14 15,0-2-7-15,-2-8 5 16,-1-5-29-16,-4-1-4 16,-1-2-3-16,-6-4-53 15,-1 1-16-15,0 5-224 16</inkml:trace>
  <inkml:trace contextRef="#ctx0" brushRef="#br0" timeOffset="688993.7445">14627 17239 616 0,'0'0'228'0,"0"0"-174"16,0 0-37-16,0 0 46 16,0 0 29-16,30-74-16 15,-19 52-73-15,-5-1 13 16,-2-2-1-16,-4 2-15 15,0-1 13-15,0 5-9 16,0 1 1-16,-12 4 13 16,2 1-14-16,-3 6-4 15,-1 0 3-15,2 5 8 16,-3 1-21-16,3 1 10 16,0 0 0-16,3 0-14 0,5 0-1 15,4 6-63-15,0 2-53 16,0 1-33-16,6 0-65 15,12 1-263-15</inkml:trace>
  <inkml:trace contextRef="#ctx0" brushRef="#br0" timeOffset="689282.5741">14911 17031 767 0,'0'0'108'0,"0"0"-6"16,0 0-38-16,0 0-41 15,0 0 3-15,0 0-26 16,-24 14 0-16,9 10 25 16,-3 3-18-16,5 2 10 15,2-2 12-15,4-1-22 16,7-5 11-16,0-1-18 15,2-1 1-15,18-6 14 16,10-3-15-16,6-6 3 16,7-4-3-16,7 0-86 15,-1-7-202-15</inkml:trace>
  <inkml:trace contextRef="#ctx0" brushRef="#br0" timeOffset="690432.622">15885 16453 817 0,'0'0'120'16,"0"0"-78"-16,0 0 79 16,0 0-75-16,0 0 37 15,0 0-49-15,-21-12-20 16,11 7 19-16,-2-2-25 15,-6 4 0-15,-5 2 14 0,-9 1-22 16,-3 0 17-16,-3 0-17 16,0 8 3-16,5 1 10 15,3 1-2-15,8 0-11 16,3 1 0-16,8 0 4 16,4 2-8-16,1 4 4 15,4 3-2-15,2 2-10 16,0 3 13-16,6 2-1 15,14 1 0-15,7 1 4 16,6 2-2-16,4-3-2 16,-3 1 0-16,-1 1 6 15,-3 2-6-15,-11-3-4 16,-3-1-1-16,-8 2 10 0,-8-1-1 16,0 1-4-1,0 1 2-15,-1-1-4 0,-9 0 2 16,3 0 0-16,-2 0 1 15,2-2 6-15,-1-6-1 16,2-3-6-16,-3-2 0 16,6 0-4-16,0-3 6 15,2 1-2-15,1-1 0 16,0-4 5-16,0 0-11 16,3 0 6-16,10-1 0 15,1-2-10-15,0-1 10 16,-3-2-8-16,-3 1 2 15,-2 1-12-15,-6 2 17 16,0 4-16-16,0 6 17 0,-11 2-7 16,-8 3 7-16,-4 5 0 15,-2 4 1-15,-1-3 3 16,3-1-2-16,8-2-2 16,4-2 1-16,10-5-9 15,1 1 8-15,0-1 0 16,13-2 6-16,8 0-4 15,3-3 21-15,7-2-23 16,2 1 2-16,2-6 9 16,6 0-10-16,-2-2-1 15,0-1 0-15,-1-2-34 16,-6-2-108-16,-8 0-270 16</inkml:trace>
  <inkml:trace contextRef="#ctx0" brushRef="#br0" timeOffset="692382.6821">16607 16179 726 0,'0'0'84'0,"0"0"-41"0,0 0 49 16,0 0-52-16,0 0 74 16,0 0-37-16,-5 0-73 15,-5 0 15-15,-6 8-19 16,-5 0 0-16,-2 5 31 16,-1 1-29-16,2 4 10 15,3 1 10-15,4 3-22 16,3 2 18-16,3 3-18 15,4-1 0-15,4 2 7 16,1-2-6-16,0-2-1 16,7-2 12-16,8-4-10 15,3-3 22-15,3 0-19 16,3-4 1-16,0-3 36 16,-2-2-32-16,2-2 3 15,-3-2-11-15,-3-2 8 0,1 0-2 16,-3 0-8-16,0 0-28 15,-2 0-9-15,-3-3-171 16,-5-7-337-16</inkml:trace>
  <inkml:trace contextRef="#ctx0" brushRef="#br0" timeOffset="693063.9187">17089 16128 700 0,'0'0'25'15,"0"0"38"-15,0 0 11 0,0 0 0 16,-94 56 70-16,77-39-93 16,4 2-29-16,1 1 22 15,2 1-9-15,2 4-14 16,2 2 21-16,4 1-30 16,2 0 23-16,0-3-30 15,0 0-1-15,14-3 16 16,4-1-20-16,3-3 0 15,3-3 1-15,2 1 12 16,0-7-5-16,-1-2-8 16,-4-2 0-16,1-2-3 15,-1-1 3-15,-3-2-33 16,3 0-64-16,-2-6-230 0,0-13-430 16</inkml:trace>
  <inkml:trace contextRef="#ctx0" brushRef="#br0" timeOffset="693484.8782">17436 16204 836 0,'0'0'74'0,"0"0"111"16,0 0-104-16,0 0-48 16,0 0-4-16,0 0-5 15,0-3-24-15,0 4 0 16,0 8 16-16,0 7 9 15,0 4 21-15,0 2-32 16,0 3-5-16,-1 0 25 16,-2 1-34-16,0-2 11 0,0-2-11 15,0-1 14 1,1-2-11-16,2-5-3 16,0-3 0-16,0-2-13 0,0-4 8 15,0-5-55-15,5 0-70 16,4-5-176-16,4-17-436 15</inkml:trace>
  <inkml:trace contextRef="#ctx0" brushRef="#br0" timeOffset="693806.3533">17663 16181 650 0,'0'0'203'16,"0"0"-119"-16,0 0-3 0,0 0-64 15,0 0 48-15,0 0-33 16,0 17 31-16,1-2 7 16,1 4-26-16,1-1-20 15,-2 3 7-15,1 1-22 16,-2 0 23-16,0 0-29 15,0 2 1-15,0-3 13 16,0-1-15-16,0-3-2 16,0-3 0-16,0-5-12 15,0-3 8-15,0-5-95 0,12-1-114 16,1-4-215 0</inkml:trace>
  <inkml:trace contextRef="#ctx0" brushRef="#br0" timeOffset="694085.6341">17918 16387 783 0,'0'0'44'0,"0"0"51"15,0 0-31 1,0 0 61-16,0 0-15 0,0 0-89 16,-7 80 22-16,-6-61-32 15,-3-1-8-15,1-2 18 16,0 1-18-16,6-5-3 16,5 0 0-16,4-5-96 15,0-7-270-15</inkml:trace>
  <inkml:trace contextRef="#ctx0" brushRef="#br0" timeOffset="694938.5963">18171 16115 625 0,'0'0'119'16,"0"0"33"-16,0 0-35 0,0 0-35 15,0 0 30-15,0 0-64 16,-5-8-14-16,5 8-18 15,13 0-6-15,5 0 5 16,6 0-15-16,3 0 0 16,-2 5 14-16,-1 7-14 15,-5 2 0-15,-4 0-2 16,-6 2 9-16,-7-2-20 16,-2 3 13-16,0 0 0 15,-3 2 4-15,-11-2 3 16,-4 0-7-16,2-3 0 15,-1 1 6-15,4-3-17 0,3-5 11 16,2 0-4-16,4-4-8 16,2-3 12-16,2 0-1 15,0 0-3-15,0 0 8 16,0 0-7-16,0 0 3 16,0 0 0-16,0 2-4 15,9 1 12-15,6 2-8 16,0 3 5-16,1 0 6 15,-1 2 7-15,1 0-18 16,-2 2 0-16,-2-3 1 16,3-1 5-16,-4-1-6 15,0 0 0-15,0-4-29 16,1-1 13-16,3-2-126 0,-3-2-253 16</inkml:trace>
  <inkml:trace contextRef="#ctx0" brushRef="#br0" timeOffset="695391.679">18585 16058 125 0,'0'0'583'16,"0"0"-495"-16,0 0-16 16,0 0-27-16,0 0 77 15,0 0-29-15,40 8-29 16,-22 5 13-16,1 2-47 15,1 0-11-15,-2 4 22 16,1 1-35-16,-4 4 1 16,-2 3-7-16,-2 3 9 15,-5 1 0-15,0 3-9 16,-5-1 0-16,-1 3 6 0,0-2-5 16,-1-2-1-16,-10-2 0 15,-5-2 8-15,1-3-8 16,-6 0 0-16,1-1-24 15,-2-6 7-15,1-2-95 16,3-3-118-16,1-4-253 16</inkml:trace>
  <inkml:trace contextRef="#ctx0" brushRef="#br0" timeOffset="702709.5628">16596 17541 181 0,'0'0'70'16,"0"0"-13"-16,0 0 4 15,0 0-38-15,0 0 38 16,0 0-32-16,0 0-18 15,0-26 56-15,0 23-38 16,0 0 20-16,0 0 36 16,0 2-59-16,0-1 49 0,0 2-7 15,0 0-9 1,-1 0 55-16,-1 0-49 0,2 0-15 16,-1 0-1-16,-1 0-31 15,-5 0 9-15,-2 0-17 16,-5 0-9-16,-2 3 32 15,-3 3-32-15,-1 2 13 16,-3 1 2-16,0 3-8 16,0 3 8-16,0-1-16 15,4 1 4-15,3 4 12 16,5-3-15-16,5 1-1 16,3 3 3-16,3-3 4 15,0 3-7-15,4 1 0 16,10-3 0-16,5-2 3 15,2 1-3-15,0-3 0 0,1-1 13 16,1-4-10-16,-1-1 5 16,-4-3-8-16,1 0 0 15,0-3 3-15,-2 0-3 16,1-2-25-16,0 0-20 16,0 0-58-16,-3 0-91 15,-2 0-185-15</inkml:trace>
  <inkml:trace contextRef="#ctx0" brushRef="#br0" timeOffset="703301.4663">17008 17509 667 0,'0'0'101'0,"0"0"-43"16,0 0-14-16,0 0 37 15,0 0-5-15,0 0-34 16,-70 36 17-16,56-13-12 16,1-1 13-16,3 4-38 0,3 3-1 15,3-3 15 1,4 1-22-16,0 1 10 0,0-2-13 16,11-1-7-16,5 0 16 15,6-3-20-15,4-2 0 16,2-3 10-16,2-5-8 15,0 0 8-15,0-6-10 16,-4-2 0-16,-3 0-10 16,-2-4 7-16,-2 3-59 15,-5-3-40-15,-1 0-185 16,-4 0-239-16</inkml:trace>
  <inkml:trace contextRef="#ctx0" brushRef="#br0" timeOffset="707223.6423">17283 17616 200 0,'0'0'127'0,"0"0"-50"15,0 0-25-15,0 0 7 16,0 0 57-16,0 0-22 16,0 0-11-16,0 0-11 15,0 0 25-15,0 0-44 16,0 0-18-16,0 0-28 16,0 0-4-16,0 0-6 15,0 0-25-15,3 0-139 16,7-5-130-16</inkml:trace>
  <inkml:trace contextRef="#ctx0" brushRef="#br0" timeOffset="708753.0796">17542 17536 516 0,'0'0'247'15,"0"0"-124"-15,0 0-48 16,0 0 47-16,0 0 0 15,0 0-37-15,5-24-42 16,-5 24-18-16,0 0 6 16,0 0-15-16,0 0 6 0,0 0-16 15,-10 0 0 1,-4 0 1-16,-3 0-6 0,-2 10-1 16,0 0 0-16,2 6 8 15,-2 1-8-15,4 2 0 16,0 1 0-16,3 2-2 15,4-3 2-15,0 1 0 16,6 2 2-16,2-1 2 16,0-2-6-16,0 1 2 15,0-3 0-15,12 0 0 16,1-3 6-16,5-2-6 16,-1-3 0-16,1-1 1 15,-3-3 1-15,-2-4-2 16,-1-1 0-16,0 0-13 15,-3 0 13-15,3-1-20 0,1-13-3 16,-2-1-24-16,-4 1 17 16,-4 1-18-16,-3 3 13 15,0 3 22-15,0 3-12 16,-12 4 19-16,-4 0 4 16,-1 0 2-16,-1 0 0 15,5 7 0-15,1 0 1 16,5 1-11-16,5-1 3 15,2-2-111-15,0 2-71 16,5-6-82-16</inkml:trace>
  <inkml:trace contextRef="#ctx0" brushRef="#br0" timeOffset="709218.9995">17876 17786 784 0,'0'0'196'16,"0"0"-45"-16,0 0-79 15,0 0-16-15,0 0 7 16,0 0-36-16,-6 0-22 15,3 8 6-15,-3 3-8 16,0 6-2-16,-3 1 9 16,-1 3 30-16,-3-2-40 15,0 0 14-15,2-3-5 16,3-3-4-16,2-2 1 0,3-5-6 16,3 4-17-16,0-6-23 15,2-3-121-15,11-1-201 16</inkml:trace>
  <inkml:trace contextRef="#ctx0" brushRef="#br0" timeOffset="710102.0291">18040 17623 413 0,'0'0'121'16,"0"0"11"-16,0 0-51 15,0 0-2-15,0 0 10 16,0 0 17-16,-9-19-7 0,9 19-58 15,0-2 32 1,0 1-42-16,0-2-5 0,5 0-7 16,11-2-14-16,2 2 1 15,4 3-6-15,4 0 9 16,-4 0-6-16,-1 0-3 16,-3 0-4-16,-6 3 4 15,-3 5 0-15,-8 1-7 16,-1 4 7-16,0 3 0 15,-18-1-3-15,-2 2 3 16,0-1 0-16,2-6-1 16,8 0 6-16,4-6-1 0,6-1-4 15,0-1 0 1,0 3 3-16,9 0-3 0,6-2 0 16,3 1 2-16,-2 2 0 15,2-1 3-15,-3 3-5 16,-5-1 0-16,-2 1-12 15,-5 4 17-15,-3-2-5 16,0 4 0-16,0 2 0 16,-11-2 8-16,-6 2-8 15,-2-1 7-15,2-3-2 16,5-3-5-16,1-3 0 16,8-2 0-16,2-2-2 15,1-1 0-15,0-1-62 16,0 0-113-16,0-9-207 15</inkml:trace>
  <inkml:trace contextRef="#ctx0" brushRef="#br0" timeOffset="711504.1838">18444 17454 507 0,'0'0'122'16,"0"0"-37"-16,0 0 14 16,0 0 16-16,0 0-22 15,0 0-42-15,0 0-44 16,0-12 5-16,0 12-12 0,0 0 0 15,0 0-1-15,5 3 10 16,5 6 11-16,7 1 31 16,1 1-30-16,1 0 24 15,-2 3-36-15,0-2-7 16,-3 5 17-16,-2 2-19 16,-3 1 0-16,-3 2 4 15,-3 0 3-15,-2 2 0 16,-1 0-7-16,0 0 0 15,0 1-1-15,0 1 6 16,-1-1-6-16,-7-2 1 16,-2 4 0-16,-2-8 10 0,0 1-10 15,-2 0 0 1,0-2 12-16,-2 0-12 0,0-2 0 16,1-1-2-16,-1-6 10 15,1 5-6-15,-1-4-2 16,-1-2-12-16,5-1-3 15,-3-4-108-15,-1-3-152 16,2 0-505-16</inkml:trace>
  <inkml:trace contextRef="#ctx0" brushRef="#br0" timeOffset="713839.0889">19116 17609 232 0,'0'0'371'0,"0"0"-227"0,0 0-58 15,0 0 14-15,0 0 32 16,0 0-3-16,-3-22-77 16,3 22-27-16,0 0-2 15,0 0-20-15,0 0 2 16,0 5-10-16,-2 12 13 15,-2 3 24-15,1 5-3 16,-3-2-16-16,1 1 13 16,-1 1-21-16,0-2-1 15,-1-3-4-15,1 1 11 16,-2-1-23-16,1-8 12 16,-2 1-71-16,0-7-43 15,-1-1-157-15,-5-5-111 16</inkml:trace>
  <inkml:trace contextRef="#ctx0" brushRef="#br0" timeOffset="714050.5236">18949 17780 742 0,'0'0'123'0,"0"0"-68"16,0 0 33-16,0 0 18 15,0 0-37-15,0 0-17 16,41-4-31-16,-21 4 26 15,4 0-36-15,-1 0-9 16,4 0 7-16,-3 0-9 16,2 0-4-16,-2 0-7 15,-1 0-74-15,0 0-123 16,-4-3-234-16</inkml:trace>
  <inkml:trace contextRef="#ctx0" brushRef="#br0" timeOffset="714365.2013">19447 17658 615 0,'0'0'247'0,"0"0"-178"0,0 0-23 16,0 0 41-16,0 0-22 15,0 0-21-15,1 19 28 16,1-2-26-16,-2 0-6 16,0 2-22-16,0 3 37 15,0-3-42-15,0 0-4 16,0-2 12-16,0-4-18 16,0 0-2-16,0-2-1 15,0-2 2-15,6-1-10 16,4-4-54-16,5-4-73 15,0 0-216-15</inkml:trace>
  <inkml:trace contextRef="#ctx0" brushRef="#br0" timeOffset="714920.1384">19691 17727 835 0,'0'0'219'0,"0"0"-156"16,0 0 12-16,0 0 3 15,0 0-45-15,0 0-18 16,0 6-8-16,0 5 2 16,0 4 21-16,0 2-29 15,0 0 36-15,0 0-30 16,3-3-3-16,3 1 13 0,2-4-16 15,4 0-1-15,1-3 0 16,5-5 2-16,0-3 3 16,3 0-5-16,0 0 0 15,-2-6-3-15,-1-5 5 16,-6-4-2-16,0 2 0 16,-5-3 5-16,-2 0-13 15,-1 2 8-15,-2 2 0 16,-1 6 2-16,1 0 1 15,-1 3-2-15,-1 3-1 16,0-2 1-16,0 2-2 16,0 0 1-16,0 0-5 15,0 8 1-15,2 8 4 16,-2 3 2-16,0 5-2 16,0 1 0-16,0 0 16 0,0-2-16 15,0 0 3-15,0-2 3 16,0-1-4-16,0-4-3 15,0-2 1-15,0-3 0 16,0-2-5-16,0-4 5 16,0-1-34-16,0-1-51 15,0-3-127-15,0 0-322 16</inkml:trace>
  <inkml:trace contextRef="#ctx0" brushRef="#br0" timeOffset="717506.7159">20586 16772 707 0,'0'0'98'0,"0"0"21"16,0 0-39-16,0 0-4 16,0 0 14-16,0 0-16 0,-1 0-62 15,1 0 1 1,0 0 1-16,0-1-14 0,0-2 2 16,13-2-2-16,8-1 0 15,8-3-3-15,4 4 3 16,-1-2-42-16,-2 4-36 15,-6 3-120-15,-6 0-9 16,-11 0-180-16</inkml:trace>
  <inkml:trace contextRef="#ctx0" brushRef="#br0" timeOffset="717971.2952">20579 16741 539 0,'0'0'147'0,"0"0"-55"0,0 0-39 15,0 0 82-15,0 0 8 16,0 0-70-16,9-8-27 15,6 8-31-15,3-2-14 16,13 1 44-16,8 1-44 16,3 0 2-16,3-1 8 15,-4 1-8-15,-4 0-6 16,-7 0 1-16,-8 0 2 16,-5 0-9-16,-5 0-26 15,-5 7-98-15,-4-2-86 0,-3 1-149 16</inkml:trace>
  <inkml:trace contextRef="#ctx0" brushRef="#br0" timeOffset="718257.1236">20750 16983 708 0,'0'0'140'16,"0"0"-127"-16,0 0 35 16,0 0 131-16,0 0-91 0,0 0-33 15,0 0-42 1,9 0-11-16,7 0 23 0,1 0-25 16,4 0 0-16,0 0 8 15,3 0-7-15,-2 0-2 16,2 0-4-16,-4 1-19 15,-3 2-55-15,-2 0-184 16,-4-3-138-16</inkml:trace>
  <inkml:trace contextRef="#ctx0" brushRef="#br0" timeOffset="721039.1245">21353 16895 685 0,'0'0'93'16,"0"0"-24"-16,0 0-69 15,0 0 82-15,0 0 14 16,0 0-16-16,-33 51-41 16,33-50-19-16,0-1 38 15,0 0-11-15,-1 0 7 16,1 0 7-16,0-3-24 15,0-12-4-15,4-5-33 16,11-3 0-16,0-1-1 16,3 3 1-16,-4 2 0 15,-3 8-5-15,-6 6 8 0,-2 5-12 16,-2 0 7 0,1 5 1-16,1 9-14 0,1 2 15 15,2-5 0-15,2-1-1 16,1-3 9-16,2-4-6 15,6-3-2-15,4 0 0 16,4-6 4-16,3-11-4 16,-2-5 0-16,1 3-3 15,-6 0 7-15,-6 4-4 16,-5 4 0-16,-6 6 0 16,-1 2-4-16,-3 3 4 15,0 0-7-15,3 2 1 0,-1 13-3 16,1 7 3-16,0 6 6 15,-1-1 0-15,2-2 5 16,0-2-5-16,4-7-15 16,2-2-56-16,10-5-109 15,2-9-201-15</inkml:trace>
  <inkml:trace contextRef="#ctx0" brushRef="#br0" timeOffset="721570.9056">21805 16956 740 0,'0'0'95'0,"0"0"-78"15,0 0 49-15,0 0 12 16,0 0-42-16,-51 72 0 0,51-64-30 16,9-2-6-16,6-3 15 15,6-3-3-15,4 0 1 16,1 0-11-16,-3-3 8 15,-7-6-20-15,-6 0 5 16,-6 0-3-16,-4 0 7 16,0 0 1-16,-4-1-4 15,-8 0 3-15,0 0 1 16,0 1-1-16,5 4 1 16,2 0 0-16,4 4-2 15,1 1 8-15,-2 0-12 16,2 0 5-16,0 0-12 0,0 0 5 15,0 7 8-15,8 3 0 16,5-1-4-16,5-2 11 16,3-3-3-16,6-1-4 15,-2-3 0-15,2 0 3 16,-3-9-3-16,-3-6 0 16,-9-4 11-16,-2-1-11 15,-7-2 25-15,-3-3 4 16,0 0-8-16,-2-2 26 15,-12 4-31-15,2 3-4 16,-3 4 5-16,6 7-15 16,4 5-1-16,1 4-1 15,2 0-34-15,2 16-10 0,0 3-47 16,6 1-26 0,12-3-60-16,6-1-227 0</inkml:trace>
  <inkml:trace contextRef="#ctx0" brushRef="#br0" timeOffset="721753.5679">22202 16883 50 0,'0'0'796'15,"0"0"-676"-15,0 0-69 16,0 0-4-16,0 0-23 16,0 0-24-16,-28 50 16 15,26-30-16-15,2-3 2 0,2 3 9 16,15-4-11-1,12-6-35-15,5-6-117 0,5-4-206 16</inkml:trace>
  <inkml:trace contextRef="#ctx0" brushRef="#br0" timeOffset="722604.8186">23065 16429 369 0,'0'0'227'16,"0"0"-65"-16,0 0-90 0,0 0 8 15,0 0 55-15,0 0 2 16,26-46-81-16,-32 46 5 16,-14 0-61-16,-6 0 0 15,-7 4-6-15,-5 11 18 16,1 2 2-16,5 0-14 16,7 2 0-16,8-1 4 15,9 0 0-15,6 2-4 16,2-1 1-16,0 2 1 15,14 1 2-15,7 3-4 16,-1 0 0-16,-1 1-3 16,0 2 5-16,-5 1-2 15,-5-2 0-15,-2 3 6 16,-6 1-9-16,-1-3 3 0,0 2 0 16,-8-1 8-16,-7-2-5 15,-5-1-3-15,2 1 13 16,0-4-7-16,5-1-6 15,1 1 0-15,6-4 0 16,5 3 3-16,1-3-3 16,1-2-1-16,14 2 1 15,1-2-18-15,1-2 4 16,-7 4-51-16,-4 0-4 16,-6 3 32-16,0 2-9 15,-12 7 43-15,-13 1 1 0,-2 0 4 16,-3 6 48-1,4-4-1-15,4 2-16 16,8 1 24-16,9 1-42 0,5-3-1 16,5-2 2-16,18-4-5 15,4-4 10-15,6-1-21 16,0-10 5-16,1 1-1 16,1-5-3-16,-3-1-2 15,0-2 0-15,-4-4-70 16,2-3-104-16,0 0-204 15</inkml:trace>
  <inkml:trace contextRef="#ctx0" brushRef="#br0" timeOffset="725808.6013">23688 16528 755 0,'0'0'105'0,"0"0"-33"16,0 0 50-16,0 0-15 15,0 0-47-15,0 0-9 16,0 0-41-16,-5-30 28 0,18 25-38 15,1 1 1-15,5-1 20 16,4 2-17-16,2 3-4 16,0 0 0-16,-2 0 8 15,-5 0-10-15,-4 0 2 16,-3 10 0-16,-2 2-9 16,-8 3 9-16,-1 4 0 15,0 0-1-15,-10 3 6 16,-10-5-4-16,-5 3-1 15,0-6 0-15,3-5 3 16,3-1-3-16,6-3 0 16,7-2-1-16,3-3 4 0,3 0-10 15,0 0 7 1,0 0-6-16,3 0-4 0,9-5-1 16,4 2 7-16,0 2 1 15,0 1 6-15,-1 0-7 16,-2 0 4-16,1 0 0 15,-1 9-1-15,-3 3 4 16,4 1-3-16,-1 0 0 16,-1-1 15-16,3-4-13 15,0-1-2-15,4-3-30 16,5-4-71-16,1 0-280 16</inkml:trace>
  <inkml:trace contextRef="#ctx0" brushRef="#br0" timeOffset="726382.5372">24347 16497 131 0,'0'0'570'15,"0"0"-493"-15,0 0-45 16,0 0 38-16,0 0 11 15,0 0-29-15,-45-4-7 16,29 14 15-16,2 1-45 16,1 2 30-16,1 2-23 15,0 0-12-15,1-1 20 0,5 2-28 16,3-3-2 0,3-1 0-16,0-1 14 0,0-3-11 15,12-2-3-15,6-3 0 16,2-3 2-16,1 0-2 15,-1 0-19-15,-3-4 9 16,-1-9-17-16,-5 0 20 16,-2-2 7-16,-4-1 0 15,-2 1-4-15,-3 0 12 16,0 6-8-16,0 1 31 16,0 4-8-16,0 4 38 15,0 0-44-15,0 0-17 16,0 0 6-16,0 0-6 0,0 7-1 15,0 9-11 1,0 3 24-16,-4 4-5 0,-3 1-5 16,-1 3-2-16,2-1 27 15,0 1-26-15,-1 0 7 16,4 0-8-16,-2-1 10 16,2-5-6-16,0-4-4 15,2-5 0-15,-1-3 4 16,2-4-4-16,0-5-15 15,0 0-25-15,0 0-92 16,0-3-173-16</inkml:trace>
  <inkml:trace contextRef="#ctx0" brushRef="#br0" timeOffset="730225.077">28483 3800 525 0,'0'0'23'0,"0"0"73"0,0 0-33 15,0 0-33-15,0 0 54 16,0 0-52-16,0 0 21 16,-25-24 15-16,23 24-18 15,2 0-2-15,0 0-21 16,0 0-22-16,0 0 44 16,0 0-49-16,0 0 0 15,0 0 1-15,0 0 6 16,0 0-14-16,0 0-12 15,0 1 6-15,0 6 3 0,13 3 7 16,6 1 3-16,3-3 8 16,2-1 0-16,1-2-2 15,0 0-6-15,-2-1 0 16,-2-3 12-16,-4 1-12 16,-3-1-10-16,-6 2-9 15,0 2-143-15,-3-1 28 16,-5-1-89-16</inkml:trace>
  <inkml:trace contextRef="#ctx0" brushRef="#br0" timeOffset="731997.3442">23447 17606 544 0,'0'0'112'0,"0"0"-66"15,0 0 13-15,0 0 36 16,0 0-14-16,0 0-13 16,0 0-34-16,14-28 42 15,-14 28-38-15,0 0-6 16,0 0 7-16,0 0-25 16,0 0 5-16,0 0-16 0,0 0 3 15,0 0 15 1,0 9-15-16,0 6 14 0,0 3 15 15,0 0-21-15,0 5 7 16,-5 0-6-16,1-2-9 16,-2 0 16-16,1-1-14 15,1-3-8-15,1 0 5 16,0-7 0-16,1-1-1 16,1-1-4-16,1-4 0 15,0-3-7-15,0-1 7 16,7 0-67-16,14-5-10 15,2-12-222-15,4-7-636 0</inkml:trace>
  <inkml:trace contextRef="#ctx0" brushRef="#br0" timeOffset="732462.6364">23792 17602 29 0,'0'0'780'0,"0"0"-705"15,0 0-18-15,0 0 35 16,0 0-10-16,0 0-44 16,0-1-38-16,-5 1 27 15,-6 11 13-15,-5 1 3 0,-1 2 10 16,0 3-34-16,-4 2 8 15,4 1-7-15,1-1-18 16,3 1 31-16,4 1-33 16,5 1 0-16,4-3 10 15,0-2-4-15,0 0-12 16,9-6 6-16,8-2-4 16,2-3-8-16,3-5-6 15,-1-1-7-15,-5 0 1 16,-1 0-25-16,-6-3 10 15,-4-6-4-15,-5-3 6 16,0 2 14-16,-2 0-61 0,-12 3 63 16,-2 1 11-16,0 6-1 15,-2-2 9-15,4 2 2 16,3 0-15-16,5 0 12 16,4 0-78-16,2 0-93 15,0 0-212-15</inkml:trace>
  <inkml:trace contextRef="#ctx0" brushRef="#br0" timeOffset="733055.2239">24121 17655 479 0,'0'0'306'0,"0"0"-228"15,0 0-53-15,0 0 45 16,0 0-16-16,0 0-1 16,-17 16 34-16,15 0-29 15,1 1-13-15,-2-1-16 0,-2 4-18 16,0-4 35-16,0-1-46 15,-1-3 0-15,1 0-3 16,1-2 1-16,-2-3-22 16,-3 0-77-16,1-6-102 15,-4-1 5-15,1 0-134 16,-3 0-135-16</inkml:trace>
  <inkml:trace contextRef="#ctx0" brushRef="#br0" timeOffset="733217.8626">23981 17791 277 0,'0'0'204'0,"0"0"-145"15,0 0-7-15,0 0 73 16,0 0-58-16,0 0 30 0,52-8-40 16,-40 8 6-16,3 0 12 15,2 0-60-15,2 0 12 16,1 3-16-16,2 1-8 16,0-1-6-16,-1-1 1 15,-3-2-107-15,-2 0-132 16</inkml:trace>
  <inkml:trace contextRef="#ctx0" brushRef="#br0" timeOffset="733584.9931">24350 17718 609 0,'0'0'77'0,"0"0"-19"16,0 0 59-16,0 0-16 15,0 0 40-15,0 0-101 16,-8 73 13-16,8-57-8 15,-1-1-11-15,1 2 14 0,-2-4-37 16,2 1-4 0,-1-2 24-16,1-3-29 0,0-2-1 15,0-2 4 1,0-5-3-16,0 3-4 0,4-3-25 16,7 0-57-16,0 0-90 15,-1-3-399-15</inkml:trace>
  <inkml:trace contextRef="#ctx0" brushRef="#br0" timeOffset="734222.7961">24578 17733 518 0,'0'0'348'0,"0"0"-276"16,0 0-21-16,0 0 57 16,0 0-7-16,0 0-87 15,-12 7 15-15,8 2 23 16,-1 6-25-16,2 1-4 15,1-2-22-15,2 2 4 16,0-2 10-16,0-2-15 16,0-2 0-16,5-3 0 15,4-2 6-15,4-2-12 0,2-3 2 16,2 0 4-16,-2 0-19 16,2-5 19-16,-1-5-15 15,-2-1 14-15,-3 0 1 16,-4-1 1-16,1 3-1 15,-4 5 1-15,-2-1-7 16,-1 4 6-16,-1 1 0 16,2 0 9-16,-2 0-6 15,0 0-6-15,0 0 3 16,0 0 0-16,0 0 2 16,0 6-1-16,0 7-1 15,0 4 15-15,-3-2-13 16,0 4 20-16,0 0-19 0,-3 1-2 15,3-3 28-15,0 0-29 16,1-1 0-16,1-3 10 16,-1-1-7-16,2-3 0 15,0-5-3-15,0 0 0 16,0-4-7-16,0 0 7 16,0 0-23-16,0 0-3 15,0 0-37-15,0-3-89 16,0-8-376-16</inkml:trace>
  <inkml:trace contextRef="#ctx0" brushRef="#br0" timeOffset="737120.5583">25379 16527 662 0,'0'0'109'16,"0"0"-26"-16,0 0-25 15,0 0 14-15,0 0 50 16,0 0-64-16,50-45-55 16,-31 43 25-16,0 1-27 15,-1 1 14-15,-5 0-1 16,-2 0-9-16,-3 0 1 15,-2 7-6-15,-3 4-1 16,-3 3-8-16,0 2 10 0,0 1-1 16,-7 1 0-16,-8-1 13 15,2-1-11-15,1 1-2 16,3-5 0-16,4 0 11 16,2-3-9-16,3 0-2 15,0-1 1-15,0 0 6 16,0-1-5-16,5 3-2 15,2-1 0-15,1 1 1 16,-2 0-1-16,-3-3 0 16,-3 1-1-16,0 1 0 15,0 0-16-15,0 0 17 16,-12-2-2-16,-5 2-1 16,0-2 3-16,1 0 0 15,2-4 0-15,5 0 3 16,7-1-16-16,2-2-86 15,6 0-124-15,20-7-182 16</inkml:trace>
  <inkml:trace contextRef="#ctx0" brushRef="#br0" timeOffset="737300.0706">25701 16716 503 0,'0'0'178'0,"0"0"-178"16,0 0 0-16,0 0-7 0,0 0 7 15,0 0-24-15,21-36-134 16</inkml:trace>
  <inkml:trace contextRef="#ctx0" brushRef="#br0" timeOffset="737914.6555">25340 16584 496 0,'0'0'168'16,"0"0"-110"-16,0 0 4 15,0 0 36-15,0 0 10 16,0 0-5-16,5-6-78 15,11 1-22-15,5 2 2 16,1-1 4-16,-1 4 18 0,-4 0-24 16,-3 0 0-16,-3 2 12 15,-5 8-15-15,-3 2 6 16,-3 5-6-16,0 0 6 16,0 3 2-16,-12-1-8 15,-4 0 0-15,0-2 5 16,0 0-3-16,3-6-2 15,4-2 0-15,0-4 6 16,6-2-5-16,1-2-1 16,2-1 0-16,0 0 16 15,0 0-15-15,0 0-1 16,0 2 0-16,0 3 8 16,2 5-2-16,10 0-4 15,-2 6 1-15,4 1 28 16,-1 1-21-16,-1 0 0 0,1-4-7 15,-2-3 7-15,1 0 3 16,0-5-13-16,1-1-13 16,3-4-10-16,3-1-124 15,0-1-223-15</inkml:trace>
  <inkml:trace contextRef="#ctx0" brushRef="#br0" timeOffset="738273.7188">25759 16740 669 0,'0'0'191'0,"0"0"-118"16,0 0 39-16,0 0-30 16,0 0-55-16,0 0-5 15,-24 5-21-15,14 8 25 16,3 1-8-16,4 0-18 15,3 2 18-15,0-2-18 16,4-3 0-16,12-2 9 16,2-4-6-16,-1-1 6 15,-2-4-9-15,1 0-2 16,-4 0-19-16,-2-4 20 0,-4-10-9 16,-4 2 5-1,-2-2-4-15,0-1 4 0,-5 3-5 16,-9 1 10-16,0 6-14 15,-2 5 14-15,1 0-46 16,-2 2-30-16,1 12-73 16,0 6-68-16</inkml:trace>
  <inkml:trace contextRef="#ctx0" brushRef="#br0" timeOffset="739127.6553">25459 17716 138 0,'0'0'290'0,"0"0"-124"16,0 0-46-16,0 0 18 0,0 0-28 15,0 0 15-15,0 0-7 16,0 0-61-16,0-1 2 16,0 1-36-16,0-2-23 15,6 2 5-15,5 0-2 16,5 0-3-16,-4 0 4 15,1 2 1-15,-4 6-10 16,-5 4 0-16,-3-1 5 16,-1 2-18-16,0-1 18 15,-15 3 0-15,-4-2 0 16,-1-2 6-16,4-2-3 16,3-1-3-16,5-5 0 15,7 0-6-15,1-1 6 0,0-2-7 16,0 4-15-1,12-2 22-15,4 1-4 0,-4 2 4 16,0-2 0-16,-8 1-10 16,-1 3 10-16,-3 2-8 15,0 1 6-15,-4 0 3 16,-14 4-10-16,-2-1 9 16,-2-1 0-16,3 2 7 15,4-4-7-15,6-5 0 16,8 0-3-16,1 0 2 15,0-3-90-15,19-2-213 16,6 0-400-16</inkml:trace>
  <inkml:trace contextRef="#ctx0" brushRef="#br0" timeOffset="739510.8472">25695 17866 437 0,'0'0'287'0,"0"0"-235"15,0 0-43-15,0 0 43 16,0 0-36-16,0 0 24 16,-10 24 47-16,2-9-36 0,2 2-10 15,2-1 4 1,1 1-30-16,3-7 8 0,0-1-23 15,3 1 1-15,10-7 19 16,5-3-18-16,3 0-4 16,3 0 0-16,-2-8-30 15,-2-6 13-15,-6-3-37 16,-4-5-2-16,-7 1 42 16,-3-1-18-16,0 2 20 15,-13 3 6-15,-7 4-8 16,-3 4 16-16,1 4-6 15,-1 1 1-15,4 0-7 16,6-2-117-16,4-2-127 16</inkml:trace>
  <inkml:trace contextRef="#ctx0" brushRef="#br0" timeOffset="740724.7275">25338 16520 37 0,'0'0'522'0,"0"0"-382"16,0 0-76-16,0 0 24 16,0 0-18-16,0 0 46 15,-3-2-69-15,3 2-6 16,0 0 4-16,0-1-16 16,0-1 22-16,3-1-30 15,7-1-17-15,0 2 24 16,3-3-20-16,2 2-5 15,2 2 8-15,-2-2-6 0,1 2 0 16,-5 1-5 0,0 0 2-16,-2 0-13 0,-1 0 11 15,-2 5 0-15,0 8 0 16,-3 0-10-16,-3 3 7 16,0 5-6-16,0-3 9 15,0 3 2-15,0-1-2 16,-6-2 0-16,0 0 0 15,-2-4 5-15,-1-1-10 16,-2 1 1-16,-3-4 4 16,-2-1 11-16,-1-2-11 15,2-4 0-15,3 0-4 16,2-2 12-16,3-1-4 16,4 0-4-16,3 0 0 15,0 0 6-15,0 0-5 0,0 0-1 16,0 0 9-16,0 0-6 15,0 0 0-15,0 0-3 16,0 0 0-16,0 1-7 16,0-1 9-16,0 0-2 15,0 0 0-15,0 2-3 16,0-2-2-16,0 5-7 16,3 2 12-16,5 1 11 15,3 4-11-15,1 0 0 16,3 2 14-16,0 0-9 15,1 4 9-15,1 1-9 16,0 1 0-16,1 1 14 0,0-4-18 16,1 0 1-1,-2-3 3-15,-1-1 2 0,-4-6-4 16,-3 0-3-16,-3-4 0 16,-1 0-14-16,-1-3-4 15,4 0-46-15,2 0-58 16,-1-13-232-16</inkml:trace>
  <inkml:trace contextRef="#ctx0" brushRef="#br0" timeOffset="741505.8988">25925 16662 173 0,'0'0'530'0,"0"0"-437"15,0 0-8-15,0 0 9 16,0 0 24-16,0 0-45 15,-19-50-32-15,16 44 18 0,-2 1-45 16,2 4-1 0,-2-1 9-16,-1 2-16 0,-7 0-4 15,-2 0-2-15,-6 2 0 16,1 8 3-16,0 3-3 16,1 1 0-16,2 2-3 15,1 1 15-15,4 3-4 16,3-1-8-16,5-1 0 15,4 2 1-15,0-4-1 16,0 0 0-16,14-4-2 16,4-2 9-16,5-3 1 15,0-7-8-15,1 0 0 16,-3 0 10-16,-3 0-10 16,-3-7 0-16,-2-8-1 15,-2 0 10-15,-2-3-7 0,0 1-2 16,-3-3 0-1,0 3-6-15,-3 0 6 0,1 3 0 16,-1 5-2-16,0 3 10 16,-3 2-14-16,0 3 6 15,0 1 0-15,0 0-9 16,0 0 11-16,0 0-2 16,0 0 0-16,0 0 3 15,0 0-12-15,0 13 9 16,0 3 0-16,0 6 14 15,0 0-12-15,0 2 7 16,0 3 4-16,1-1-9 0,-1-1 25 16,0 4-29-16,0-4 7 15,0 1 7-15,0-2-10 16,0-4-4-16,0-3 0 16,0-1 9-16,0-4-9 15,0-2 0-15,0-3 0 16,0-1-16-16,0-3 4 15,0-1-45-15,0-2-50 16,0 0-266-16</inkml:trace>
  <inkml:trace contextRef="#ctx0" brushRef="#br0" timeOffset="742272.5258">25288 18199 402 0,'0'0'541'0,"0"0"-436"15,0 0-82-15,0 0 20 16,0 0 54-16,0 0-20 0,112 7-63 16,-75-4 9-1,2 0-9-15,-2 1-11 0,2-4 29 16,0 6-27-16,-2-2-2 16,2-4 10-16,-5 3-3 15,-6-3-10-15,-8 0 0 16,-4 0-14-16,-7 0 9 15,-4 0-29-15,-1 0-32 16,-2 0-16-16,-1 0-125 16,2 0-28-16</inkml:trace>
  <inkml:trace contextRef="#ctx0" brushRef="#br0" timeOffset="744286.8875">32355 3794 242 0,'0'0'247'0,"0"0"-183"15,0 0-30-15,0 0 43 16,0 0 21-16,0 0-13 16,-5 3-10-16,4-3-31 15,1 0-6-15,0 0 27 16,0 0-48-16,0 0 11 15,0 0 9-15,0 0-26 16,0 0 15-16,0 0-24 16,7 0 6-16,9 0 11 15,6 0-19-15,-1 0 0 16,-3 0 7-16,-2 0 0 16,-5 0-5-16,0 0-2 15,0 0 0-15,-1 1-2 0,2 1 2 16,-1-2 0-16,-2 2-4 15,-2 1 10-15,0-1-12 16,1 1-18-16,0-2-51 16,2 1-26-16,-3-2-108 15,-1 0-252-15</inkml:trace>
  <inkml:trace contextRef="#ctx0" brushRef="#br0" timeOffset="765547.4518">17462 16917 222 0,'0'0'144'15,"0"0"-41"-15,0 0 16 16,0 0-47-16,0 0-32 15,0 0 15-15,0 0-22 16,0-5 14-16,0 4-25 16,0 1-4-16,0-2 4 0,0 0-22 15,4 0 2-15,5 0-2 16,0 1 0-16,5-1-8 16,3 2 8-16,4 0 0 15,-1 0 2-15,3 0-2 16,0 0 0-16,0 7-3 15,-1-1 11-15,1 1-13 16,0 2 5-16,2-1 0 16,-1 1 0-16,4-2 0 15,2 1 0-15,0 1-2 16,-2-2 4-16,1-3-4 16,-2 2 0-16,-2-6-8 0,-3 0 5 15,-2 0-4-15,-1 0 5 16,-4 0 0-16,0 0 4 15,-3 0-7-15,-2 0 4 16,-4 0-11-16,-1 0 10 16,-2-3-33-16,0 2-54 15,0-1-62-15,-3 1-198 16</inkml:trace>
  <inkml:trace contextRef="#ctx0" brushRef="#br0" timeOffset="767336.7772">17086 18433 178 0,'0'0'82'0,"0"0"-49"16,0 0 44 0,0 0-11-16,0 0 10 0,0 0-11 15,0 0-1-15,0 0-21 16,4 0-15-16,5 0 25 16,4 0-37-16,6 0 20 15,1-2-10-15,4 1-21 16,3-2 9-16,3 3-14 15,3-3 0-15,1 2 6 16,0-2-5-16,-2 3-1 16,-3 0 1-16,-2-3 7 15,-3 3-8-15,-1 0 0 16,-3 0 1-16,0 0 1 16,-4 0-2-16,2 0 0 0,-3 0-1 15,1 3 3-15,0 0-1 16,3 1-1-1,0-1 0-15,1 0 10 0,2 0-6 16,0-2 5-16,3-1 2 16,-2 3-8-16,2-3 4 15,-1 0-7-15,0 0 5 16,0 0-5-16,-2 0 0 16,2 1-3-16,0 5 2 15,0-2-6-15,-3-1-5 16,1-1 3-16,0 2-16 15,1-4 21-15,-4 4-27 16,4-1 5-16,-3-2 12 0,0 4-1 16,-1-5 14-16,-1 4-3 15,3-3 4-15,-3-1-3 16,-1 3 3-16,0-3 0 16,-3 0-4-16,2 2 3 15,-4-1 0-15,-2 2-15 16,-2 0-12-16,-4 1 27 15,-1-1-13-15,2 2 10 16,-2-1 3-16,-1-4 2 16,2 5-1-16,-1-4 0 15,-2 1 0-15,4 0-9 16,-1-2 7-16,2 0-14 16,0 1-55-16,3-1-51 15,-6 0-70-15,0 0-36 0</inkml:trace>
  <inkml:trace contextRef="#ctx0" brushRef="#br0" timeOffset="783434.8549">33465 3306 542 0,'0'0'118'0,"0"0"-3"16,0 0-84-16,0 0 0 15,0 0 7-15,0 0 19 16,0 0 56-16,6-46-57 0,-5 38-36 16,1 2 45-16,-1-1-51 15,-1 2 3-15,0 1 7 16,0-2-22-16,0 1 16 16,-1 2-18-16,-7-1 0 15,1 1 8-15,2-1-8 16,-1-1 0-16,-3 1 0 15,-2 0 6-15,-2-3-2 16,-1 1-4-16,0 0 3 16,-4-1-6-16,3 3 7 15,-7 1-5-15,-3-2 1 16,1 0 0-16,1 1 0 0,3 1 0 16,6 0 0-1,-2 1 7-15,4 0-6 0,-2-1-1 16,2 1 0-16,1 0 4 15,-1 1-10-15,-1 1 6 16,-3 0 0-16,1 0-4 16,-4 0 5-16,1 0-1 15,-2 0 0-15,4 0 1 16,3 1 0-16,3 3-1 16,2 2-4-16,2 1-4 15,1 7 1-15,1 0 1 16,-2 6 3-16,0 1 6 15,0 3-9-15,0-2 6 16,-2 4 0-16,1-2 3 16,1 0-3-16,2-1 0 0,-1-2-1 15,1-1 3 1,1-2-6-16,1 0 4 0,2 1 0 16,0 1 0-16,0 2 0 15,0 3 0-15,0-3-5 16,0 2 13-16,3-3-13 15,3-2 5-15,3 4 0 16,3-2-2-16,-1 1 9 16,2-1-10-16,3 2 3 15,1-7 0-15,4 1-2 16,-1-3 2-16,0 0 0 16,4 0 7-16,1-5-5 0,4 4-1 15,-1-5-1-15,3 1 3 16,-3-4-2-16,1 1-1 15,-4-1-2-15,-2-5-4 16,-1 2 6-16,2-2 0 16,1 0-1-16,-1 0-1 15,3-2-8-15,1-9 10 16,2 0-8-16,3-3 7 16,-3-3-15-16,-3-2 5 15,-2 0 9-15,-4-1 2 16,-3 1-3-16,-2-4 3 15,-2 6 0-15,-1-4-4 16,-4-2 11-16,0 3-12 0,0-4 5 16,-5 0 0-1,-1 3 2-15,0-2 0 0,0-1-2 16,0 3 7-16,-1 0-3 16,-2 1-2-16,0 3-2 15,0-2 0-15,0-2 8 16,-5 1-8-16,-4 1 0 15,-1 0 5-15,-7 4-4 16,0-3 0-16,-1 3-1 16,-3 2 3-16,3 1-3 15,-5 0 0-15,1 2 0 16,-2 0 0-16,-1 3 7 16,2 0-9-16,4 3 2 15,0 1 0-15,2 1 7 0,4-1-7 16,0 3-1-16,0-3-6 15,3 3 11-15,0 0-6 16,-2 0 2-16,-3 0-6 16,3 0-4-16,-3 0-20 15,1 0-35-15,3 0-22 16,-7 0-91-16,3 0-82 16</inkml:trace>
  <inkml:trace contextRef="#ctx0" brushRef="#br0" timeOffset="791864.5037">23468 6396 402 0,'0'0'111'16,"0"0"48"-16,0 0-26 15,0 0-27-15,0 0 8 16,0 0-24-16,0 0 6 15,0 0-54-15,0-39-16 16,-3 35 9-16,-1 4-18 16,-2-3-5-16,-6 3-12 15,-2 0 12-15,-9 3-3 0,-7 11-9 16,-6 3 0-16,-5 3 4 16,3 4-2-16,1 1-1 15,5 1-1 1,5 4 14-16,5 2-19 0,9 0 5 15,3 2 0-15,9 4-2 16,1-1 2-16,1-3 0 16,19-1-2-16,5-3 10 15,7-4 3-15,5-2-11 16,5-3 0-16,0-3-8 16,1-8 11-16,-3-2-6 15,-4-5-8-15,-2-3-75 16,-1 0-41-16,-8-14-189 15,-2-9-531-15</inkml:trace>
  <inkml:trace contextRef="#ctx0" brushRef="#br0" timeOffset="792215.2138">23987 6400 60 0,'0'0'656'16,"0"0"-545"-16,0 0-22 15,0 0 32-15,0 0-28 16,0 0-18-16,-7-50-40 0,-2 50-12 16,-5 0-9-1,4 0-12-15,-6 0 23 0,-2 11-19 16,-3 9-4-16,0 5 33 15,3 6-31-15,3 3 24 16,8 1-27-16,4 1 0 16,3-3 20-16,0-1-21 15,13-5 0-15,8-3-3 16,4-3 6-16,5-6-6 16,4-5-16-16,4-7-58 15,2-3-33-15,-4 0-245 16</inkml:trace>
  <inkml:trace contextRef="#ctx0" brushRef="#br0" timeOffset="792522.617">24335 6387 744 0,'0'0'145'0,"0"0"-27"16,0 0-64-16,0 0 23 15,0 0-20-15,0 0-27 16,-2 43 41-16,-2-19-31 16,3 0-20-16,-1 3 24 0,-1-1-43 15,3-3 3-15,0 1 3 16,0-4-4-16,0-1-6 15,0-5-3-15,0-4-42 16,10-5-42-16,5-5-149 16,4 0-271-16</inkml:trace>
  <inkml:trace contextRef="#ctx0" brushRef="#br0" timeOffset="792898.4397">24575 6350 801 0,'0'0'139'0,"0"0"-76"15,0 0 14-15,0 0-17 16,0 0-17-16,0 0 19 16,85-7-47-16,-73 19-8 15,-5 3 9-15,-2 4-8 16,-5 1-4-16,0 1-4 15,-3 2 0-15,-12-4 0 16,-6 1 7-16,2-1-7 16,4-2 5-16,1-4-5 15,8-3 8-15,5-2-8 16,1-3 0-16,0 1-4 16,0-2 4-16,4 3 0 15,8 2 9-15,0-1-4 0,2 3 2 16,0 1-7-16,0 1 2 15,1-4-4-15,-3 0 2 16,3-4-43-16,0-4-98 16,1-1-250-16</inkml:trace>
  <inkml:trace contextRef="#ctx0" brushRef="#br0" timeOffset="793139.8049">25004 6565 880 0,'0'0'139'0,"0"0"-138"0,0 0 30 16,0 0 62-16,0 0-59 15,0 0 4-15,-25 83-27 16,12-64-5-16,2 0-2 15,5-3-4-15,2-5-64 16,4-3-185-16,0-5-402 16</inkml:trace>
  <inkml:trace contextRef="#ctx0" brushRef="#br0" timeOffset="794000.2964">25167 6242 231 0,'0'0'248'0,"0"0"-45"0,0 0-100 16,0 0-5-16,0 0 35 15,0 0-43-15,-3-7 0 16,3 7-47-16,0 0-18 16,0-3 16-16,9 3-27 15,7 0 10-15,1 0-16 16,2 0 5-16,2 0-8 16,-4 0-5-16,0 8 0 15,-3 1 4-15,-2 1-4 16,-5 3-2-16,-4-2-3 15,-3 3 6-15,0 2-11 16,0 1 10-16,-7 0 0 16,-8 0-3-16,0-3 5 0,-1 0-2 15,3-3 0-15,3-3 3 16,4-3-2-16,3-2-1 16,2-3 0-16,1 0 0 15,0 0 1-15,0 0 3 16,0 0-4-16,0 0 0 15,0 0-4-15,0 0 4 16,0 0 0-16,0 0-3 16,0 0 3-16,0 0 0 15,0 0-4-15,0 0 13 16,0 0-17-16,0 0 8 16,0 0-9-16,0 0 7 0,3 0-1 15,4 1-2-15,3 2 5 16,-2-1-66-16,0 1-5 15,-1-3-150-15,-1 0-98 16</inkml:trace>
  <inkml:trace contextRef="#ctx0" brushRef="#br0" timeOffset="794674.3592">25166 6195 514 0,'0'0'164'16,"0"0"-59"-16,0 0-18 15,0 0 40-15,0 0-60 16,0 0-24-16,1-12-6 0,11 12-11 16,6 2 36-1,1 4-51-15,-1 1 1 0,-2 0 22 16,0 3-30-16,-5-3-4 15,-3 3 0-15,-5 0 3 16,-3 5-8-16,0 0 5 16,-14 2 0-16,-6-2 4 15,-3 2-4-15,1-5 0 16,5 1 5-16,4-4 0 16,4-1-7-16,5-1 2 15,1 0 0-15,3-2-4 16,0 0 4-16,0 2-4 15,0-2 4-15,9 0 0 16,8 2-5-16,2 1 5 16,3-2 0-16,-3 3 1 0,-1-1 3 15,-5 3-4-15,-4 2 0 16,-3-1 3-16,-6 2-6 16,0 3 3-16,0-1 0 15,-9 1 6-15,-10 0-1 16,1-2-5-16,-4-2 16 15,4-2-16-15,4-2 11 16,5-2-11-16,5-4 3 16,4-1-18-16,0-2 11 15,0 0-48-15,6-10-95 0,9-9-321 16</inkml:trace>
  <inkml:trace contextRef="#ctx0" brushRef="#br0" timeOffset="795056.3838">25497 6109 788 0,'0'0'95'0,"0"0"-90"16,0 0 61-16,0 0 51 0,0 0-46 16,0 0-22-16,82 40 13 15,-66-13-44-15,2 2 27 16,-1 4-24-16,-1 3-15 16,-4 3 30-16,-3 1-35 15,-8 2-1-15,-1-1 0 16,0-1 9-16,-19 1-9 15,-5-2 0-15,-3-3 0 16,-1-4-4-16,1-2 4 16,1-5 0-16,7-8 0 15,6-2-43-15,2-5-27 16,10-6-127-16,1-4-198 0</inkml:trace>
  <inkml:trace contextRef="#ctx0" brushRef="#br0" timeOffset="795567.494">26017 6162 699 0,'0'0'145'16,"0"0"-84"-16,0 0 1 0,0 0 58 15,0 0 9-15,0 0-66 16,-1 4-40-16,5-4 32 15,16 0-42-15,3 0-4 16,7-5-7-16,0-2 3 16,1 1-10-16,-1-1 3 15,-3 3-41-15,-3 4 4 16,-6 0-81-16,-9 0-127 16,-9 6-55-16</inkml:trace>
  <inkml:trace contextRef="#ctx0" brushRef="#br0" timeOffset="795768.4948">26046 6417 613 0,'0'0'87'16,"0"0"21"-16,0 0 35 15,0 0-19-15,0 0-62 16,91 8-15-16,-60-8-47 15,2-3-6-15,0-3 5 16,-2-1-76-16,-3 0-118 16,-7-3-319-16</inkml:trace>
  <inkml:trace contextRef="#ctx0" brushRef="#br0" timeOffset="796814.4914">26791 6121 138 0,'0'0'521'0,"0"0"-428"16,0 0 6-16,0 0 31 16,0 0-36-16,-13 72 4 0,13-66-31 15,0-3-25-15,0-3 27 16,0 1-39-16,0-1 11 16,0 0 0-16,0-8-11 15,3-16-3-15,7-6-27 16,-1-8 0-16,2-3 6 15,2-1-6-15,-1 3 0 16,0 7 4-16,-2 10-2 16,-2 9-4-16,-5 6 1 15,0 7 1-15,0 0-17 16,4 0 12-16,4 13-3 16,-1 6 8-16,5 0 0 15,-1-2 5-15,2-4-5 0,4-3 0 16,2-2-10-16,5-8 10 15,2 0-3-15,4-2 1 16,0-16-1-16,-1-7 3 16,-4-4-7-16,-4-3 7 15,-4-2 3-15,-6 0-3 16,-5 6 0-16,-2 8 8 16,-4 8-6-16,-1 10 12 15,-2 2-14-15,0 0 0 16,0 14-15-16,0 13 13 15,1 7 2-15,-1 2-1 0,0-2 5 16,0-2-4 0,0-4 0-16,0-3 1 0,0-4-16 15,0-4-17 1,12-2-76-16,9-12-129 0,4-3-377 16</inkml:trace>
  <inkml:trace contextRef="#ctx0" brushRef="#br0" timeOffset="797360.4775">27488 6011 817 0,'0'0'172'16,"0"0"-134"-16,0 0-35 16,0 0 68-16,0 0-4 0,0 0-47 15,-30 48 27-15,30-34-47 16,0 0 2-16,12-5-4 15,3 1 8-15,4-6-7 16,1-3 1-16,-4-1 0 16,-3 0-7-16,-3-1 7 15,-4-10-1-15,-2-4-2 16,-4 1-13-16,0-6 12 16,0 4-14-16,0 0 18 15,-1 2-7-15,-5 5 7 16,1 4 0-16,0 2-2 15,1 2 9-15,-5 1-11 16,2 0 4-16,-1 0 0 0,1 0 4 16,1 0 2-16,5 2-4 15,1 0-2-15,0 0-9 16,3-2 3-16,14 0 6 16,7 0 0-16,6-4 9 15,1-9-8-15,-1-1-2 16,-2-3 0-16,-6-5 1 15,-5 0 4-15,-6 0-4 16,-6 0 0-16,-5 1 30 16,0-1-30-16,0 3 13 15,-8 4 6-15,-4 3-18 16,-1 5 13-16,0 4-14 16,1 3-4-16,2 0-6 15,4 5-8-15,6 8-38 0,0 4-74 16,9 0-97-16,13-4-248 15</inkml:trace>
  <inkml:trace contextRef="#ctx0" brushRef="#br0" timeOffset="797586.3779">27939 5908 971 0,'0'0'152'0,"0"0"-68"15,0 0-45-15,0 0-31 0,0 0 6 16,0 0-5 0,-38 59 5-16,37-40-13 0,1-1 7 15,0-2-16 1,19-2 6-16,4-5-27 0,9-2-5 16,4-7-86-16,4 0-153 15,6-7-551-15</inkml:trace>
  <inkml:trace contextRef="#ctx0" brushRef="#br0" timeOffset="798468.9047">28647 5223 375 0,'0'0'94'0,"0"0"-38"0,0 0 67 16,0 0-23-16,0 0 30 16,0 0 34-16,65-44-38 15,-65 44-43-15,0 0-33 16,-1 0-29-16,-15 0-6 15,-11 0-15-15,-10 0 17 16,-7 12-6-16,-3 2-10 16,5 4 28-16,7-1-29 15,9 0 3-15,6 2-1 16,7 1 2-16,4 0-1 16,8 2-3-16,1 3 0 15,0 1 1-15,3 4-1 0,13 1 0 16,3 3 8-16,2 3-7 15,0 1 9-15,0-2-10 16,-6 1 2-16,-2 2 1 16,-7 0-3-16,-1 3 0 15,-5-2 6-15,0 0 1 16,-7-3-7-16,-10-3 0 16,-1-3 2-16,-3-4 2 15,3-1-4-15,2-4 0 16,2 0 2-16,8-5 2 15,3-3-8-15,3-1-2 16,0-6-19-16,11 0 20 0,11-4-45 16,5-3 2-16,3 0 2 15,-5 0-7-15,-7 0-7 16,-6 4-10-16,-11 7 12 16,-1 6 48-16,-7 5 10 15,-12 6 9-15,-7 2 32 16,3 3 17-16,4 1-3 15,3 2-19-15,7-2-11 16,8 0 23-16,1-3-31 16,7-1-1-16,18-2 15 15,10-1-27-15,9-3 6 16,3 0-10-16,0-4 3 16,-5-5-8-16,-6-4-8 0,-6-6-75 15,-9-5-212-15,-5 0-669 16</inkml:trace>
  <inkml:trace contextRef="#ctx0" brushRef="#br0" timeOffset="799818.9222">29542 4981 686 0,'0'0'99'0,"0"0"-20"0,0 0 17 16,0 0 5-16,0 0-12 15,0 0 2-15,0-64-51 16,-2 63-7-16,1 1 15 16,-2 0-39-16,-5 0-9 15,-8 1 0-15,-8 16 2 16,0 8 1-16,-1 2-3 16,4 7 0-16,6 0 13 15,5 2-10-15,7-2 4 16,3-3-7-16,0-1 8 15,16-2-6-15,9-3-1 0,7-4-1 16,5-4 10 0,5-2-5-16,1-3-7 0,-6-4 2 15,-4-3-45-15,-3-4-3 16,-8-1-110-16,-4 0-192 16,-3-14-444-16</inkml:trace>
  <inkml:trace contextRef="#ctx0" brushRef="#br0" timeOffset="800129.6983">30047 5003 699 0,'0'0'155'0,"0"0"-98"15,0 0 61-15,0 0 18 16,0 0-69-16,0 0-15 16,0 5-52-16,-3 12 3 15,-8 9 23-15,0 8 3 16,4 5 0-16,2-3 0 16,1 0-24-16,4-7-2 15,0-4-3-15,0-4 0 16,13-8-12-16,6-3-35 15,4-8-49-15,7-2-92 16,1-12-250-16</inkml:trace>
  <inkml:trace contextRef="#ctx0" brushRef="#br0" timeOffset="800389.2123">30359 5017 1033 0,'0'0'124'16,"0"0"-46"-16,0 0 9 15,0 0-49-15,0 0-25 16,0 0-11-16,20 22 1 0,-13 2 14 16,-4 1-17-1,-1 1 1-15,-2-2 7 0,0-2-8 16,-2 0 0-16,-5-3-6 15,-3-2-40-15,3-2-37 16,3-5-113-16,4-7-276 16</inkml:trace>
  <inkml:trace contextRef="#ctx0" brushRef="#br0" timeOffset="800756.4204">30528 5023 794 0,'0'0'135'0,"0"0"-102"0,0 0 39 15,0 0 23-15,85-13-37 16,-66 13-4-16,-1 10-20 16,-6 4-31-16,-4 3 23 15,-7 3-26-15,-1 4 0 16,-4 0 1-16,-16 0 3 15,-4-2 3-15,3-3-7 16,9-4 0-16,2-1 9 16,7-6-7-16,3-1-3 15,0-5 1-15,0 3-6 16,0 0-1-16,3 0 7 16,7 2 0-16,4 0 16 0,-1 1-15 15,4-1-1 1,0-4-2-16,3 0 2 0,5-2-3 15,1-1-21-15,1 0-90 16,-2 0-143-16</inkml:trace>
  <inkml:trace contextRef="#ctx0" brushRef="#br0" timeOffset="801614.1184">30372 4947 401 0,'0'0'202'16,"0"0"-78"-16,0 0-8 15,0 0 42-15,0 0-33 16,0 0-23-16,-8-11-26 16,8 9-33-16,0 2 12 0,0 0-42 15,0 0-10-15,4 0-1 16,14 0 11-16,9-1-13 16,3 1 3-16,3 0 13 15,-2 0-5-15,-3 1-10 16,-2 7-1-16,-8 3 1 15,-5 0 2-15,-9 0-6 16,-4 6 1-16,0 3-2 16,-12 2-7-16,-11 4 11 15,-7-2 0-15,-2-4 0 16,1 1-12-16,6-5 10 16,6-3-15-16,5-2 7 0,8-6-2 15,2-2 1 1,4-3 7-16,0 0 0 0,0 0-7 15,0 0 11-15,0 0 0 16,4 0 5-16,5 1 29 16,5 7-24-16,3 0-3 15,5 5 14-15,0 0-13 16,3 0 6-16,0 1-14 16,1 0 4-16,-1-4-5 15,2-1 1-15,-2-1-16 16,4-4-28-16,-3-4-77 15,0 0-219-15</inkml:trace>
  <inkml:trace contextRef="#ctx0" brushRef="#br0" timeOffset="801889.6802">31086 5134 792 0,'0'0'87'15,"0"0"9"-15,0 0 29 16,0 0-53-16,0 0 6 0,28 77 4 16,-28-53-58-1,-3 2 3-15,-12 1-13 0,-1 1-6 16,-1-3 1-16,5-3-9 15,6-2-24-15,5-4-40 16,1-8-135-16,0-6-315 16</inkml:trace>
  <inkml:trace contextRef="#ctx0" brushRef="#br0" timeOffset="802409.6246">31493 4887 785 0,'0'0'190'0,"0"0"-94"16,0 0 2-16,0 0-1 16,0 0-46-16,0 0-10 15,4-5-41-15,8 5 5 0,3 0 27 16,3 0-31 0,0 10 7-16,-3 2 3 0,0 6-8 15,-5 0-2-15,-2 3-1 16,-7 1 0-16,-1-2-4 15,0 0 4-15,-13 0-3 16,-6-3 2-16,3-2 2 16,2-6 1-16,6-1-2 15,5-2 0-15,3 0-8 16,0-1 8-16,0 4-2 16,8 2-5-16,14 1 14 15,5 1-5-15,6 0-2 16,-1-1 1-16,-2-1 12 15,-4-5-13-15,-8 1-7 16,-5-3 5-16,-6-3-34 0,3-1-39 16,-2 0-75-1,-2-5-160-15</inkml:trace>
  <inkml:trace contextRef="#ctx0" brushRef="#br0" timeOffset="802767.8257">31958 4729 769 0,'0'0'50'16,"0"0"-42"-16,0 0 112 15,0 0-21-15,0 0-13 16,90 96-6-16,-75-58-50 16,-2-1 25-16,-2 5-27 15,-5 2-23-15,-6 4 14 16,0 3-19-16,-9 2 0 15,-18-4-1-15,-6 1-31 16,-8-3-21-16,-8-4-160 16,-1-4-618-16</inkml:trace>
  <inkml:trace contextRef="#ctx0" brushRef="#br0" timeOffset="804148.34">29621 6099 506 0,'0'0'218'0,"0"0"-80"15,0 0-44-15,0 0 7 16,0 0-18-16,0 0-25 15,-40-15-6-15,26 15-30 16,-3 3-12-16,-3 11 28 16,-7 6-30-16,0 5 16 15,4 5 0-15,1 4-16 16,6 2 12-16,5 1-20 0,6-1 4 16,5-2 3-1,0-3-7-15,12-4 0 0,11-2 0 16,7-4 5-16,5-3-13 15,0-5 3-15,1-3-58 16,-3-5-28-16,-3-5-216 16,-5 0-351-16</inkml:trace>
  <inkml:trace contextRef="#ctx0" brushRef="#br0" timeOffset="804484.4015">30024 6178 788 0,'0'0'119'0,"0"0"-95"16,0 0 92-16,0 0-27 15,0 0-31-15,0 0 20 16,-91 54-49-16,73-29-1 16,4 1 0-16,4 2-9 15,5 2 17-15,5-1-36 0,0-3 0 16,6 0-3 0,12-3 3-16,9 1-2 0,6-5-5 15,3-2-26-15,7-7-66 16,-1-3-201-16,-2-7-500 15</inkml:trace>
  <inkml:trace contextRef="#ctx0" brushRef="#br0" timeOffset="806426.163">30488 6261 548 0,'0'0'139'15,"0"0"-20"-15,0 0-26 16,0 0 48-16,0 0-24 16,0 0-42-16,3-54 0 15,-3 49-42-15,-2 2-5 16,-5-1-1-16,-2 2-24 16,-6 0 14-16,-3 2-17 15,-5 0 0-15,0 0 7 16,1 9-4-16,3 3-3 15,6 3 0-15,6 2 7 16,5 0-14-16,2 4 7 0,0-3 0 16,6-1 0-16,9-3 0 15,1-2 0-15,1-5 0 16,-4 0 8-16,0-3-15 16,-2-4 7-16,2 0-16 15,1 0 15-15,2-8-5 16,1-7-5-16,-1-2 9 15,-3 0-17-15,1 0 11 16,-5 2 2-16,-3 4 4 16,-2 7-7-16,-1-1 9 15,-1 4 0-15,-2-1-2 16,0 2 9-16,0 0-11 16,0 0 4-16,0 0 0 15,0 0 3-15,0 0 0 0,0 0-3 16,0 0 0-16,0 0-15 15,0 0 15-15,0 0-39 16,0 0-18-16,0 2 34 16,0 5-71-16,-6 1-26 15,1 1-13-15,-1-1-49 16,0-2-106-16</inkml:trace>
  <inkml:trace contextRef="#ctx0" brushRef="#br0" timeOffset="808150.8112">30319 6212 501 0,'0'0'60'16,"0"0"-14"-16,0 0 62 15,0 0-19-15,0 0 14 16,0 0-8-16,-21-2-26 16,21 2-11-16,0 0-20 15,0 0 3-15,-1 0-21 16,1 0-18-16,0 0 16 0,0 0-11 16,0 0-2-16,4 0 19 15,11 6-12-15,8 0 27 16,6 1-25-16,8-4-12 15,-2 2 22-15,-1-1-24 16,-4-1 0-16,0 2 3 16,-3 0 2-16,-4-1-4 15,-5 1-1-15,-1 0 0 16,-5-1-1-16,-3 2 1 16,-2-2 0-16,-3 3-1 15,0 0 5-15,-4 4-8 16,0-1 4-16,0 4 0 0,0 3 7 15,0 2-7 1,-2 0 0-16,-14 6-2 0,-2-2 10 16,-5 2 6-16,1 0-14 15,0-3 0-15,2 0 14 16,1-4-11-16,5-3 2 16,3 2-5-16,3-5 5 15,2-3-1-15,3-1-4 16,2-1 0-16,1-3 0 15,0-1 0-15,0 0-20 16,0-1-16-16,0 1-48 16,9-3-45-16,3 0-206 15</inkml:trace>
  <inkml:trace contextRef="#ctx0" brushRef="#br0" timeOffset="808513.8482">30899 6574 680 0,'0'0'230'0,"0"0"-136"0,0 0-38 16,0 0 61-16,0 0-57 16,0 0-44-16,0 10 1 15,-3 7 7-15,-12 6 33 16,-1 1-22-16,-2 2-24 16,0-1 26-16,0 0-37 15,5-3 0-15,2-4-3 16,5-2 3-16,6-5-9 15,0 0-30-15,8-10-76 16,11-1-85-16,6-6-365 16</inkml:trace>
  <inkml:trace contextRef="#ctx0" brushRef="#br0" timeOffset="809254.7485">31154 6255 563 0,'0'0'152'16,"0"0"-87"-16,0 0 2 16,0 0 1-16,0 0 19 15,0 0-31-15,32-30-11 0,-24 30 13 16,1 0-32 0,1 0 0-16,0 2 2 0,-1 6-19 15,0 3 2-15,0 0-11 16,-2 1 0-16,-2 2-2 15,-5 0 2-15,0 2 0 16,0 2 1-16,-18-1 2 16,0-1 3-16,-3-2-6 15,5-3 3-15,5-4 2 16,7 0 1-16,4-4-6 16,0 2 0-16,0-3-4 15,3 2 0-15,10 2 4 16,5-1 0-16,0 1 14 15,-5 2-13-15,2-1-1 0,-7 1 0 16,-2 4 3-16,-3 0-3 16,-3 0 0-16,0 3 0 15,0-1 1-15,-6 1 2 16,-6 1-3-16,-2-1 13 16,1 1-13-16,1-2 12 15,3-3-12-15,3-1 1 16,3-1-17-16,1-5 9 15,2-1-63-15,0-3-123 16,0 0-122-16</inkml:trace>
  <inkml:trace contextRef="#ctx0" brushRef="#br0" timeOffset="809687.9943">31508 6133 699 0,'0'0'170'16,"0"0"-110"-16,0 0-44 0,0 0 66 16,0 0 14-16,0 0-52 15,12 28 18-15,1-11-18 16,1 4-29-16,-1 4 19 16,-3 3-19-16,-2 5-13 15,-3-1 34-15,-5 1-35 16,0 2 2-16,0-1 12 15,-10-1-12-15,-3-2 3 16,-8-3-6-16,0-2 0 16,0-3 9-16,0-5-9 15,5-1 0-15,4-5-1 16,5-2-44-16,2-6-47 16,3-4-215-16</inkml:trace>
  <inkml:trace contextRef="#ctx0" brushRef="#br0" timeOffset="810071.4356">31931 6210 762 0,'0'0'118'0,"0"0"-76"16,0 0 93-16,0 0-49 15,0 0-36-15,0 0-17 16,6 25-15-16,-6 1 52 15,0 2-44-15,0 0-14 16,0 2 12-16,-1-3-23 16,-4-4 4-16,2-1-5 15,-1-5 4-15,1-1-13 16,-4-4-26-16,1-4-79 0,-2-4-130 16,-4-4-264-16</inkml:trace>
  <inkml:trace contextRef="#ctx0" brushRef="#br0" timeOffset="810289.301">31876 6402 324 0,'0'0'178'0,"0"0"5"15,0 0-48-15,0 0-23 16,0 0 30-16,0 0-72 0,84-3-22 15,-62 1-32-15,4 1-10 16,2 1-12-16,3-1 2 16,6 1-53-16,-5-1-95 15,-3-4-126-15</inkml:trace>
  <inkml:trace contextRef="#ctx0" brushRef="#br0" timeOffset="810604.7739">32347 6200 673 0,'0'0'300'15,"0"0"-199"-15,0 0-62 16,0 0 25-16,0 0-19 15,0 0-33-15,0 29 52 16,0-6-16-16,0 3-33 16,0 0 30-16,-1 1-43 15,-5 0 5-15,2 0 4 16,-1-4-8-16,2-3-1 16,2-3-2-16,-1-1-12 15,-1-2 8-15,3-3-81 16,0-5-65-16,0-5-204 15</inkml:trace>
  <inkml:trace contextRef="#ctx0" brushRef="#br0" timeOffset="811138.7224">32564 6246 840 0,'0'0'112'0,"0"0"51"16,0 0-57-16,0 0-29 15,0 0-27-15,0 0-48 16,1-5-2-16,-1 25 1 0,-10 6-1 16,3 1 31-1,0 2-23-15,4-2-2 0,3-5-4 16,0-3 8-16,2-5-16 15,12-2 6-15,5-4 0 16,2-1-10-16,1-6 10 16,1-1-6-16,-1 0 0 15,-7 0 0-15,-3-8 0 16,-3-3 3-16,-3-3 3 16,1-2 6-16,-1 3 1 15,-3-3-4-15,1 7 17 16,-1 1-6-16,1 3 11 0,-3 5-25 15,1-3 8-15,-2 3 2 16,0 0-10-16,0 3-9 16,0 11 6-16,0 6-1 15,0 6 4-15,-7 0 0 16,1-1 0-16,-1-3-1 16,1 1 2-16,0-3-1 15,2 0 0-15,1-2-13 16,0-1-3-16,0-3-40 15,0-1-37-15,-1-5-104 16,-1-6-123-16,0-2-423 16</inkml:trace>
  <inkml:trace contextRef="#ctx0" brushRef="#br0" timeOffset="812232.9609">30112 5508 271 0,'0'0'88'15,"0"0"23"-15,0 0 40 16,0 0-33-16,0 0-31 16,0 0 4-16,-9-4-23 0,9 4 0 15,0 0-7-15,0-1-18 16,0 1-15-16,0 0-4 15,0 0-18-15,0 0 14 16,18 0-16-16,15 0-4 16,17 0 34-16,8 0-33 15,6 0 10-15,4 3-11 16,-3 2 1-16,2 1-1 16,0 2 0-16,2-1 0 15,3 1-3-15,-2-3 7 16,-5-2-8-16,-3 0-9 15,-3-2 13-15,-1 1-12 0,-1-2 16 16,-6 3-4-16,-8-1 0 16,-9 0 9-16,-10 1-17 15,-10 0 8-15,-7-2-1 16,-4-1-16-16,1 2 12 16,-4-2-16-16,0 0 6 15,0 0-41-15,0 0-49 16,0 1-70-16,0-1-149 15</inkml:trace>
  <inkml:trace contextRef="#ctx0" brushRef="#br0" timeOffset="813150.2126">30021 7048 700 0,'0'0'87'16,"0"0"-44"-16,0 0 59 15,0 0-5-15,0 0-40 0,0 0 34 16,-20 0-62-16,20 0-23 16,0 0 22-16,0 0-26 15,2 0 6-15,17 0 7 16,13 5-1-16,9-1 12 16,12-4-26-16,6 0 0 15,7 0 8-15,4 0-3 16,1 0-5-16,0 0 0 15,-4 0 4-15,-3 0-1 16,-9-3-3-16,-4-3 0 16,-9 0 0-16,-11 1 5 15,-4-1-5-15,-8 0 3 16,-1-2-1-16,-6 2 10 16,-2 1-12-16,1 2 0 15,-5 2-5-15,-2 1 6 0,-2 0-2 16,1 0-6-16,-3 0-32 15,1 0 1-15,-1 2-37 16,0 5-65-16,0-4-51 16,0 0-215-16</inkml:trace>
  <inkml:trace contextRef="#ctx0" brushRef="#br0" timeOffset="815936.7382">32333 6931 440 0,'0'0'169'15,"0"0"-108"-15,0 0 74 16,0 0-81-16,0 0 62 16,0 0-5-16,-3-20-17 15,3 20-24-15,0 0-34 0,0 0-20 16,0 0 20-1,4 0-31-15,20 0-5 0,13 0 11 16,12 0-11-16,7 3 3 16,2 5-3-16,-3 3-11 15,0 0 8-15,-9 2-90 16,-10 0-86-16,-10-5-128 16</inkml:trace>
  <inkml:trace contextRef="#ctx0" brushRef="#br0" timeOffset="856382.414">4354 14034 946 0,'0'0'0'0,"0"0"0"0,0 0 8 16,0 0 1-16,0 0-9 15,0 0 0-15,-14-6 5 16,16 6-35-16,8 0-28 15,5 5-81-15,-3 4-49 16,3-5-259-16</inkml:trace>
  <inkml:trace contextRef="#ctx0" brushRef="#br0" timeOffset="863265.3794">11161 17816 786 0,'0'0'62'0,"0"0"21"16,0 0-56-16,0 0-4 15,0 0 61-15,0 0-51 16,0 0-8-16,0 0-4 15,-9 0-20-15,9 0 6 16,0 0-7-16,0 0 5 16,0 3-12-16,3 0 7 15,14 2-3-15,9 0 1 0,10 2 4 16,10-2 5-16,8 0-7 16,9-2 7-16,8 0 25 15,3 0-23-15,3-3-3 16,-1 3 15-16,2-1-20 15,-7 0 13-15,-5-2-14 16,-8 0 0-16,-13 0-4 16,-14 0 4-16,-10 0 0 15,-9 0-1-15,-5 0 4 16,-5 0-4-16,-1 0 1 16,-1 0 0-16,0 0 1 15,2 0-1-15,1 0 0 0,9 0 2 16,-2 0 0-16,5 0-4 15,3-4-6-15,3 1-95 16,4 3-50-16,-2 0-118 16</inkml:trace>
  <inkml:trace contextRef="#ctx0" brushRef="#br0" timeOffset="868100.545">32347 3244 94 0,'0'0'387'0,"0"0"-332"16,0 0-51-16,0 0 1 16,0 0 4-16,0 0 2 15,0 0-6-15,0 0 25 16,-26-5-12-16,26 5 1 0,0 0-3 15,0 0 5-15,0 0 54 16,0 0-47-16,-2 0 5 16,1 0-12-16,-2 0-17 15,-3 0 3-15,1 0-7 16,-1 0 0-16,2 0 8 16,-2 0-8-16,-3 0 0 15,2 0 12-15,-1 0-3 16,2 0 16-16,-1 0-22 15,-1 2 6-15,1 5 8 16,-2 3-17-16,-2 4 0 16,2 2 4-16,-1 2 0 15,0 3 2-15,2 0-5 0,0 2-1 16,2 0 21 0,1-1-15-16,0 1-3 0,2 1 13 15,2-2-11-15,-1-2 7 16,2 0-12-16,0 0 0 15,0 1 19-15,0 0-15 16,2 1-4-16,7 0 7 16,1-1 0-16,1 1 1 15,2-3-8-15,-3 1 0 16,-1-8 8-16,3 1-2 16,0-2-6-16,2 0 18 15,4 0-8-15,-1 1 7 16,0-1-17-16,1 0 0 15,0-2 14-15,3-1-14 0,1-2 0 16,0-2 1-16,-1-1 13 16,0-1 4-16,-4-1-17 15,-1 0-1-15,-1-1 17 16,3 0-15-16,-1 0 2 16,0 0 1-16,1 0 6 15,0 0-15-15,0-2 4 16,-2-1 0-16,0-1 8 15,1-2-4-15,-4-1-4 16,1 1 0-16,-2 0 6 16,-3-5-4-16,0 0 2 15,-2-1-4-15,0 0 17 16,1-1-17-16,0 2 3 16,2 0-3-16,-3 0 8 15,1 3-6-15,2-1-2 0,-2 0 0 16,1 2 0-16,-3-2 0 15,-2 1 0-15,2-3 0 16,-5 1 8-16,1-4-7 16,-2-2-1-16,0-1 0 15,0 2 20-15,0-2-15 16,0 0 7-16,0 0-8 16,0 1 7-16,0 1-6 15,0 1-5-15,-2 0 0 16,-5-2 11-16,1 1-11 0,-3 1 14 15,-2-3-14 1,0 3 0-16,0 0 6 0,-2-2-6 16,2 7 0-16,1-3 11 15,0 0-8-15,2 2 0 16,1 1-3-16,1 1 0 16,-2-2 15-16,1 1-15 15,1-1 0-15,-2 1 1 16,1 1 4-16,-2-2-6 15,0 0 1-15,1 2 0 16,0 0 4-16,2 3-4 16,0 2 0-16,1 1-5 15,1-1 11-15,-1 1-10 16,1 0 4-16,1-1 0 16,-2 0 5-16,-1-1-5 0,-1-3 0 15,-3 2-5-15,-3-3 13 16,1-1-12-16,-4 2 4 15,4 0 0-15,0 0-2 16,2 1 4-16,2 2-2 16,1 1 2-16,1 1 2 15,0 0-8-15,0-1 2 16,0 1 2-16,-1-1-4 16,1 0 4-16,-2-1 0 15,-1 4-4-15,-1-3 18 16,2 3-26-16,1-1 12 15,-1 1 0-15,1 0 0 0,0 0 0 16,-1 0 0-16,3 0-2 16,-2 0 6-16,1 0-8 15,-1 0 3-15,-2 0 1 16,-2 1 1-16,4 2-1 16,-2 1-1-16,0-1 0 15,0-2 2-15,3 2 3 16,1-2-4-16,4 2 0 15,-1-1-3-15,1 2 3 16,-2-3 0-16,0 2-4 16,-3 0 11-16,0 2-10 15,0 1 3-15,-3 1 0 16,2 0-15-16,1 0 2 0,3 2-36 16,3 0-13-1,0 0-89-15,0-2 18 0,0-2-81 16,7-5-410-16</inkml:trace>
  <inkml:trace contextRef="#ctx0" brushRef="#br0" timeOffset="870919.9058">25335 17137 515 0,'0'0'109'15,"0"0"47"-15,0 0-84 0,0 0-63 16,0 0 23 0,0 0 6-16,0 0-15 0,83 0 28 15,-61 0-21-15,3-2-1 16,-1 0-7-16,-1 2-14 15,2 0 15-15,-1 0-14 16,3 0 1-16,-1 0 27 16,1 0-37-16,2 0 1 15,-4-1 15-15,5-2-10 16,-2-1 32-16,-2 2-26 16,-9-5-3-16,-6 4 25 15,-5 2-34-15,-3 1 9 16,-3 0-4-16,0 0-1 15,0 0 1-15,0 0-5 16,3 0 0-16,-2 0-14 0,1 0 7 16,4-4-47-16,0 2-71 15,4-9-128-15,2-5-431 16</inkml:trace>
  <inkml:trace contextRef="#ctx0" brushRef="#br0" timeOffset="873681.007">32494 3217 155 0,'0'0'449'0,"0"0"-397"16,0 0 22-16,0 0 7 15,0 0 11-15,0 0 0 16,0 0-58-16,-2-29 66 16,2 16-60-16,0-2-21 15,0 0 38-15,0-2-47 16,0-2-1-16,0-3 14 16,2-2-20-16,-1-1 17 15,4 0-20-15,-4-1 0 16,2 2 18-16,-1 0-17 0,1 2 6 15,0 3-7 1,0 2 8-16,0 4-9 0,0 1 1 16,-2 2 0-16,1 2-1 15,-2 0 1-15,0 0 0 16,0 1 0-16,0-2 6 16,0 2-8-16,0 1 2 15,0-1 0-15,0 5-3 16,0 0 8-16,0 1-5 15,0 1 0-15,0 0-1 16,0 0-12-16,0 0 11 16,0 0-16-16,0 3 16 15,0 7-1-15,0 2 3 16,0 2 0-16,0-1 1 16,0 3-7-16,-5 1 6 0,1 2 0 15,-2 4 0 1,0 0 3-16,-2 2-4 0,2-3 1 15,0-2 0-15,2-3-1 16,1-6 2-16,1 0-1 16,1-8 0-16,-1 0 5 15,2-1-6-15,0-2 1 16,0 0 0-16,0 0 6 16,0 0-3-16,0 0-3 15,0-6 17-15,0-10-14 16,2-6-3-16,4-4-2 15,0 1 2-15,0 0-4 0,1 0 4 16,-2 5 0-16,-1 2-2 16,-1 2 11-16,0 2-14 15,-1 2 5-15,-1 2 0 16,1 5 0-16,-2 0 0 16,0 3 0-16,0 0 2 15,0 0-1-15,0 1-2 16,0 1-5-16,0 0 6 15,0 0-17-15,0 0 16 16,0 0-5-16,0 0 3 16,-8 0 2-16,-2 0-3 15,-2 3 3-15,0 4 1 16,-1 3 0-16,2 2 0 16,2 2 0-16,-1-1-1 15,2 1 6-15,2-2-6 0,0 1 1 16,2-2 0-16,-2-2-4 15,4-3 4-15,1-2 0 16,1-3-2-16,0 1 5 16,0-2-6-16,0 0 2 15,0 0 1-15,0 0 11 16,0 0-11-16,0 0 0 16,3-12 4-16,9-2 2 15,1-1-6-15,3-4 0 16,0 1 0-16,3-1-1 0,-3 1 1 15,2 5-11-15,0 1 10 16,-3 5 2-16,0 2-5 16,-5 2-2-16,1 3 6 15,-3 0-4-15,-1 0 4 16,-3 0 0-16,1 0-5 16,-1 0 4-16,2 5-4 15,1 7 0-15,-1 5 5 16,2 0-6-16,0 5 6 15,-1 0 0-15,-3 2-3 16,-1-1 7-16,0 0-8 16,-1-1 4-16,-2-3 0 15,3-2-8-15,1 0-40 16,2-3-136-16,3-4-78 16</inkml:trace>
  <inkml:trace contextRef="#ctx0" brushRef="#br0" timeOffset="875391.3645">23415 18001 587 0,'0'0'22'0,"0"0"31"16,0 0 7-16,0 0-34 16,0 0 19-16,0 0 41 0,0 0 3 15,-3 3-20 1,3-3-4-16,4 0-14 0,14 0-44 16,3-3 19-16,1-1-26 15,5 1 0-15,-2 0 5 16,-1 1-2-16,1-1 0 15,-6 1-3-15,-3-1 0 16,-7 3-8-16,-5 0 8 16,-2 0 0-16,-2 0-3 15,0 0 1-15,0 0 1 16,0 3-10-16,0 3-16 16,-8-1 18-16,-4 1-73 0,-5-1 2 15,0 3 25-15,-5-4-13 16,-1 1 20-16,0 2-5 15,-2-2-10-15,3 0 10 16,1-1-93-16,5-3-105 16</inkml:trace>
  <inkml:trace contextRef="#ctx0" brushRef="#br0" timeOffset="878501.9313">32410 3747 501 0,'0'0'53'0,"0"0"-1"16,0 0-9-16,0 0 8 15,0 0 5-15,0 0 31 16,3-4-33-16,-3 4-16 16,0 0 24-16,0 0-38 15,0 0-8-15,0 0-14 16,0 0 17-16,0 0-32 16,0 4 13-16,0 8 0 15,0 5-2-15,-3-2 5 16,-7 4-2-16,1 1 19 15,-3 0-19-15,0 3 36 16,0 1-36-16,-1 2 2 16,2 1 18-16,-1 2-21 0,-1 0 0 15,2-3-4 1,-3-1 9-16,2-2-3 0,1-2-2 16,-1-3 0-16,2 2 6 15,-5-1 4-15,1-1-7 16,-3 0 12-16,-2 1-10 15,-1-4 18-15,-2 2-23 16,-3-2 0-16,-2-2 18 16,-1 0-18-16,0-2 6 15,-2 1-6-15,2-2 14 16,-4 1-10-16,0-1-4 16,0 0 0-16,1-1 1 15,1 1-1-15,2 0 0 16,1 1-1-16,-3 0 2 0,-4-2 1 15,-4 0-2-15,-6-2 0 16,-1-1 1-16,-4-1 2 16,-2-1-3-16,2-1 0 15,0 1 9-15,2-1-15 16,1 0 6-16,6 0 0 16,-2-1 8-16,3-2-1 15,2 0-7-15,-2 2 0 16,1-2 1-16,-1 0-3 15,-2 0 2-15,-2 0 0 16,0 0 0-16,-5 0 12 16,3 0-16-16,-2-2 4 15,3-1 0-15,5-2-7 0,3 0 7 16,3-1 0 0,0 0-4-16,0-1 4 0,-3 0-2 15,-1-1-1-15,-3 3 3 16,-4-1-5-16,0-2 5 15,-1 1 0-15,-1-2-3 16,1 1 13-16,3-2-9 16,0 2-1-16,3-3 2 15,2-1-13-15,3 0 11 16,2-1 0-16,0 1 7 16,3 1-6-16,-1-1 5 15,2 0-6-15,0 3 0 0,1-2-5 16,2 2 5-16,2 1 0 15,4-3 3-15,0 3 3 16,-1-1-5-16,1-1-1 16,-4 1 0-16,1 1-2 15,-3-1 2-15,-1 2 0 16,-2 0-3-16,-1 2 12 16,4 4-17-16,-2-2 8 15,5-1 0-15,0 1-2 16,2 0 2-16,-1-3 0 15,-1 5 1-15,0-6 0 16,-5 3-2-16,0 0-3 16,-3-2 4-16,0 1 0 0,3-1 0 15,1-1 0 1,0 0 4-16,4 0 2 0,-5-2-7 16,-1 1 1-16,-4-2 0 15,-2 1 2-15,-2-2-2 16,2 2 0-16,-2-1-2 15,2 1 6-15,4-1-1 16,3 3 3-16,5-2-5 16,4 2 21-16,2-1-15 15,0 1-7-15,3-1 23 16,3-1-21-16,-1 1 23 16,1-2-22-16,1 3 1 15,0 0 21-15,-1-2-23 16,2 1-2-16,4 5 6 0,1-2 1 15,-1 4 5-15,3-2-12 16,-2-1 0-16,1 3 27 16,1-2-22-16,-2 0-5 15,2 1 0-15,-1 1 7 16,1 0-4-16,-1-1-3 16,2 2 0-16,0 0-13 15,0 0 13-15,0 0-18 16,0 0-11-16,0 0-61 15,0 0-30-15,0 0-197 16,6 0-4-16</inkml:trace>
  <inkml:trace contextRef="#ctx0" brushRef="#br0" timeOffset="878944.8573">28469 4084 526 0,'0'0'95'16,"0"0"6"-16,0 0-36 15,0 0-4-15,0 0-9 0,0 0-6 16,-7 0 23-16,3-3-46 15,1-7 13-15,0 1 4 16,0-6-7-16,0-1 11 16,0-1-31-16,3-4-3 15,0 0 15-15,0-3-25 16,1 0 2-16,10 2-11 16,2 0 12-16,1 5-3 15,0 3 0-15,0 4 1 16,2 3-1-16,-1 3 0 15,3 4 0-15,0 0-6 16,3 4 6-16,-1 13-5 16,-3 4 5-16,-2 5 0 15,-5-1-15-15,-2 2 14 0,1-2-57 16,0 0-24-16,1-6-109 16,3-8-155-16</inkml:trace>
  <inkml:trace contextRef="#ctx0" brushRef="#br0" timeOffset="880271.9703">32103 3798 43 0,'0'0'278'0,"0"0"-201"16,0 0 18-16,0 0 26 16,0 0-64-16,0 0 59 15,21 0-58-15,-18 0-17 16,-3 0 69-16,0 0-40 16,0 0-10-16,0 0-3 15,0 0-32-15,0-1 5 16,0 0-24-16,0-1 6 15,-6-1 3-15,-3 0-15 16,-4 0 0-16,-1 1-4 16,-2-2 17-16,-4-1-13 15,-4 2 0-15,-1-1 0 0,-6 0 0 16,-2 0 0-16,2 1 0 16,-1 3-7-16,7-1 17 15,1 1-14-15,1 0 4 16,6-1 0-16,3 1 1 15,4 0-1-15,5-2 0 16,2 0-9-16,3 2 20 16,0-1-11-16,0 1 0 15,0 0 0-15,0 0 5 16,0 0-5-16,0 0 0 16,0 0-3-16,0 0 11 15,0-2-7-15,0 2-1 0,0 0 0 16,0 0-10-16,0 0 5 15,0 0-29-15,0 0-36 16,10 0-101-16,0 0-38 16,-3-2-418-16</inkml:trace>
  <inkml:trace contextRef="#ctx0" brushRef="#br0" timeOffset="881077.8829">31470 3747 407 0,'0'0'119'0,"0"0"-24"16,0 0-54-16,0 0-39 0,0 0 40 15,0 0 1-15,-58-5 13 16,41 5-21-16,-3-1-12 15,-5 1 42-15,-2 0-62 16,-2 0 20-16,1 0 4 16,1 0-3-16,2 0 1 15,1 0-25-15,6 0 5 16,2 1 2-16,5 0-7 16,2-1 0-16,2 2 0 15,3-1 3-15,-2-1 2 0,3 1-5 16,1 1 0-16,0-2 8 15,2 0-8-15,0 0 0 16,0 0 8-16,0 0-4 16,0 0 2-16,0 0-6 15,0 0 0-15,-1 0-1 16,-1 0 1-16,1 0-68 16,1 0-60-16,0-4-100 15</inkml:trace>
  <inkml:trace contextRef="#ctx0" brushRef="#br0" timeOffset="881833.5325">30532 3741 273 0,'0'0'160'0,"0"0"-133"0,0 0 22 16,0 0 12-16,0 0 5 16,0 0 20-1,45 0-41-15,-32 0 7 0,-4 0-10 16,-2 0-25-16,-4 0 24 16,-3 0-2-16,0 0-11 15,0 0 27-15,0 0-42 16,0 0-8-16,-14 0 1 15,-7 0 3-15,-1 0-2 16,2 0-7-16,3 0 0 16,1 1-3-16,3 0 3 15,1 2 0-15,-1 0-5 16,-1-2 14-16,2 1-3 16,-2 0-6-16,0-2 0 15,2 0 13-15,3 0-8 0,5 0-5 16,2 0 3-1,2 0 8-15,-1 0-8 0,1 0-3 16,0 0 0-16,0 0 2 16,0 1-1-16,-2-1-1 15,-3 1 0-15,-2 0-15 16,0 1 10-16,4-2-16 16,1 0-52-16,2 0-60 15,0 0-184-15</inkml:trace>
  <inkml:trace contextRef="#ctx0" brushRef="#br0" timeOffset="882552.76">29925 3717 449 0,'0'0'121'16,"0"0"-70"-16,0 0-6 15,0 0 45-15,0 0 7 16,0 0-22-16,0 4-11 16,0-4-29-16,0 1-24 0,0-1 26 15,0 0-25-15,0 0-5 16,-1 0 1-16,-16 0-6 16,-2 2-2-16,-8-2 0 15,0 0 8-15,-1 1-15 16,1-1 7-16,2 0 0 15,7 0 2-15,1 0 2 16,5 0 0-16,2 0-4 16,3 0 3-16,1-3 6 15,1 2-9-15,2 0 0 16,-1-2 5-16,-1 2 3 16,1-2 1-16,-4 0-9 15,1 3 0-15,1-2-2 0,2 2 2 16,2 0 0-16,0 0 0 15,1-1 5-15,1 1-6 16,0-2 1-16,0 1-3 16,0-1-8-16,0 1-21 15,0-1-43-15,0-1-144 16,0-3-125-16</inkml:trace>
  <inkml:trace contextRef="#ctx0" brushRef="#br0" timeOffset="883452.6118">29223 3732 483 0,'0'0'158'16,"0"0"-76"-16,0 0-22 15,0 0-29-15,0 0 8 16,0 0-14-16,-26 2-14 16,17-2 46-16,-4 0-52 15,-2 0 3-15,-3 0 23 16,-1 0-4-16,-1 0 8 15,0 0-18-15,-6-4-16 0,-5 4 29 16,0 0-25 0,-2 0 17-16,3 0-13 0,9 0-5 15,4 0 24-15,8 0-28 16,2 0 0-16,4 0 0 16,2 0 2-16,1 0-2 15,-2 0 0-15,2 0 6 16,0 0 29-16,-1 0-25 15,1-3-1-15,-2 3 9 16,-2 0-13-16,-1 0-5 16,-5 0 0-16,1 0 7 15,1 0-6-15,1 0-1 16,1 0 0-16,3 0-2 16,2 0 2-16,-2 0 0 15,1-2-2-15,1 2 9 16,-1 0-7-16,2 0 0 15,0 0 0-15,0 0-3 0,0 0 4 16,0 0-1-16,0 0 0 16,0 0 8-16,0 0-10 15,0 0 2-15,0 0 0 16,0 0 10-16,0 0-7 16,0 0-3-16,0 0 0 15,0 0 8-15,0 0-11 16,0 0 3-16,0 0 0 15,0 0-7-15,0 0 7 16,0 0-6-16,0 0 4 0,0 0-33 16,0 0 32-16,0 0-30 15,0 0-17-15,0 0 21 16,0 0-38-16,0 0-41 16,0-1-25-16,0-3-140 15</inkml:trace>
  <inkml:trace contextRef="#ctx0" brushRef="#br0" timeOffset="887548.9636">13427 1992 522 0,'0'0'4'0,"0"0"80"0,0 0-76 16,-91 1 10-16,67 3 50 15,-2 0-22-15,3 4 15 16,2 5-46-16,1 7-3 16,-2 6-4-16,6 8-8 15,1 6 0-15,7 2 0 16,7 1 0-16,1 3-3 15,0 0 0-15,12 2 3 16,8 5-6-16,9-1 6 16,4-1 0-16,9-5 8 15,11-8-7-15,11-11-1 16,10-10 2-16,9-14 0 16,3-3 10-16,-2-3-12 15,-6-21 0-15,-6-5 13 16,-9-10 3-16,-10-8-13 0,-10-6-3 15,-12-2 3-15,-9 0 24 16,-10-1-10-16,-10 2 1 16,-2 0 7-16,-22 1-24 15,-19 3 8-15,-14 2-9 16,-11 2 1-16,-5 5 1 16,-8 3-2-16,0 7 0 15,1 5 10-15,-2 9-7 16,2 8 0-16,1 7-3 15,0 2 0-15,0 7-12 16,4 14 12-16,1 5-8 16,13 9 2-16,8 8-39 0,9 13-32 15,9 8-43 1,8 0-271-16</inkml:trace>
  <inkml:trace contextRef="#ctx0" brushRef="#br1" timeOffset="1.24575E6">24166 7204 715 0,'0'0'56'15,"0"0"-40"-15,0 0-10 16,0 0 9-16,0 0-14 16,0 0 6-16,58 11 10 15,-16-10 47-15,13-1-32 16,10 0 6-16,6 0 23 16,5 0-36-16,2-3 26 15,-1-7-41-15,-1-3-7 0,-6 0 27 16,-4-1-25-1,-8 0 24-15,-7 2-16 0,-9 1-8 16,-8 2 29-16,-10 2-34 16,-6 1 0-16,-9 2 12 15,-5 2-6-15,-1-1-3 16,-3 1-3-16,0 2 4 16,0 0-6-16,0 0 2 15,0 0-17-15,0 0 14 16,2 0-83-16,-2 0-40 15,0 0-25-15,0 0-95 16</inkml:trace>
  <inkml:trace contextRef="#ctx0" brushRef="#br1" timeOffset="1.24627E6">24308 7202 672 0,'0'0'43'15,"0"0"-43"-15,0 0 0 16,89 8 37-16,-44-8-8 16,9 0 25-16,4 0-3 15,0 0-31-15,2-3 16 16,-1-6-16-16,1-1-7 15,1-1 57-15,-1-1-51 16,-2 0-3-16,-1 2 16 16,-5-1-25-16,-3 1 8 15,-7 1-15-15,-7 2 5 0,-10 4-2 16,-8-1-3 0,-6 3 0-16,-8-1-6 0,-3 2 17 15,0 0-19-15,0 0 8 16,0 0-33-16,0 0 22 15,-7 4-31-15,-3 5-57 16,5-1-1-16,5-2-150 16,0-5-265-16</inkml:trace>
  <inkml:trace contextRef="#ctx0" brushRef="#br1" timeOffset="1.25523E6">30001 7070 219 0,'0'0'54'0,"0"0"-13"15,0 0-35-15,0 0 0 16,0 0 21-16,0 0-5 15,0 0 35-15,0 0-30 16,0 0 20-16,0 0 24 16,0 1-19-16,0 0-14 15,0 1-34-15,0-2 4 16,0 3 5-16,0-2-13 16,0 0 1-16,0 4 16 15,2-1 26-15,5 1 21 16,1 1-27-16,4-2-28 0,4-1 31 15,2 1-37-15,6-1-3 16,4-1 14-16,5 0-8 16,6-2 20-16,4 0-26 15,3 0 7-15,3 0 0 16,1 0-6-16,-7 0-1 16,-3 0 0-16,-3 0 12 15,-8 0-11-15,-5 0-1 16,-5 0 1-16,-1 0 33 15,-6 0-23-15,0-2 10 16,0 2 22-16,-3-3-40 16,-2 3 18-16,0-2-21 15,-4 1 0-15,-1 1 3 0,-1 0-3 16,4 0 0 0,0 0-4-16,1 0-4 0,4 0 7 15,3 1-77-15,11 4-50 16,9 0 6-16,7-5-168 15</inkml:trace>
  <inkml:trace contextRef="#ctx0" brushRef="#br1" timeOffset="1.2561E6">32355 6934 391 0,'0'0'248'16,"0"0"-188"-16,0 0 34 16,0 0-60-16,0 0 8 15,0 0-8-15,-30 0-30 0,30 2 31 16,0-2-10-16,5 5 6 16,14 1 22-16,11 0-6 15,4-1-13-15,7-2-13 16,-1 0-18-16,0-2 14 15,-1-1-17-15,-3 0 0 16,-2 0 10-16,-1 0-2 16,-2 0-8-16,-4 0 0 15,-5 0 6-15,-4 0-8 16,-6 0 2-16,-6 0 0 16,-1 0-10-16,-4 0 3 15,-1 0-60-15,0 0-70 16,0-3-51-16,0-6-442 15</inkml:trace>
  <inkml:trace contextRef="#ctx0" brushRef="#br1" timeOffset="1.25649E6">32437 7096 199 0,'0'0'502'0,"0"0"-449"16,0 0-43-16,0 0 18 15,0 0 8-15,0 0 15 16,87 10-18-16,-44-10 3 16,0 0-33-16,2 3 16 15,-3-2-19-15,-5 1 0 16,-3-2 0-16,-5 0 0 16,-10 0-1-16,-7 0-33 15,-3-3-5-15,-9-3 2 16,0-2-84-16,-6-1-112 0,-17-3-217 15</inkml:trace>
  <inkml:trace contextRef="#ctx0" brushRef="#br1" timeOffset="1.25704E6">32394 7096 638 0,'0'0'73'15,"0"0"-6"-15,0 0-35 0,0 0 13 16,0 0 53-16,0 0-38 16,21 3-3-16,8-3-15 15,10 0-15-15,6 0 10 16,1 0-37-16,0 0 4 16,-4 0-3-16,-1-6-1 15,-8-3 0-15,-4-1 2 16,-3 3 6-16,-9-3-16 15,-5 6-4-15,-5-2-43 16,-7-1 30-16,0 1-82 16,-13 0-55-16,-9-1-66 15,-3 3-175-15</inkml:trace>
  <inkml:trace contextRef="#ctx0" brushRef="#br1" timeOffset="1.25746E6">32441 7092 107 0,'0'0'168'16,"0"0"-78"-16,0 0 47 15,0 0-32-15,0 0-5 16,0 0-40-16,63 28-15 15,-35-28 33-15,5 0-75 16,2 0 9-16,0 0-4 16,0 0-5-16,-2-10 2 15,0 0-5-15,-5-1 6 0,-3 0-24 16,-7 0 6-16,-8 1-58 16,-8-2-61-16,-2 1-156 15</inkml:trace>
  <inkml:trace contextRef="#ctx0" brushRef="#br1" timeOffset="1.25772E6">32554 7068 100 0,'0'0'683'16,"0"0"-621"-16,0 0-43 16,0 0-19-16,96-15 0 15,-73 9 5-15,-1-1-2 16,0 1-3-16,1 3 0 16,-5-3-1-16,0 1-6 15,-8-1-70-15,-7 3-141 16,-3-4-234-16</inkml:trace>
  <inkml:trace contextRef="#ctx0" brushRef="#br1" timeOffset="1.26062E6">32583 7478 401 0,'0'0'321'0,"0"0"-230"16,0 0 22-16,0 0 23 15,0 0-71-15,0 0-37 0,0 0 6 16,6-25-31-16,8 22 8 16,2 3-11-16,2 0 0 15,0 0 1-15,-2 0-1 16,-1 3 0-16,-3 8-5 15,-6 3 10-15,-3 0-17 16,-3 5 10-16,0 2 2 16,-7 0 0-16,-12 2 5 15,-3-3-5-15,-2-1 12 16,1-2-6-16,0-1 12 16,2-3-18-16,4-5 2 15,4-3-4-15,6 0 2 16,5-5-6-16,2 0-51 0,0-2-78 15,8-15-165-15</inkml:trace>
  <inkml:trace contextRef="#ctx0" brushRef="#br1" timeOffset="1.2609E6">32844 7474 673 0,'0'0'163'16,"0"0"-125"-16,0 0 29 16,0 0-27-16,0 0-8 15,0 0-5-15,-46 4-24 16,33 5 59-16,0 4-45 0,2 4-17 16,0 2 24-1,2 3-22-15,1-1 8 0,5 3-4 16,1-2 3-16,2-2-1 15,0-3-8-15,0-5-17 16,16-3 4-16,4-6-143 16,4-3-115-16</inkml:trace>
  <inkml:trace contextRef="#ctx0" brushRef="#br1" timeOffset="1.2615E6">32971 7556 113 0,'0'0'619'0,"0"0"-560"16,0 0-55-16,0 0 20 15,0 0 60-15,0 0-38 16,43-17 37-16,-31 17-62 15,-1 0-19-15,2 0 17 16,-4 0-13-16,0 0-6 16,-2 4 0-16,-5 3 4 15,-2 5-4-15,0 1 1 0,0 4 3 16,-15 1 20-16,0 0-24 16,-3 0 1-16,2 0-1 15,1-1 11-15,4-3 0 16,1-3-11-16,4-2 0 15,2-4 1-15,2-1 6 16,2-3-6-16,0-1-1 16,0 0 2-16,8 0 11 15,6 0-13-15,1 2 0 16,2-1 8-16,-5 0-8 16,-5 2 0-16,-1 0 0 15,-2 0 6-15,-4 1-18 16,2 3 12-16,-2 2 0 0,0 1-7 15,0 3 8-15,0-1-1 16,-2 2 0-16,-6 3 9 16,-1-5-9-16,-3 5 3 15,2-2-3-15,-1-1 28 16,-1-1-28-16,0-2 15 16,-1-3-14-16,-2-2 15 15,3-3-15-15,-3-1-1 16,3-2-49-16,-2 0 18 15,3 0-120-15,0-14-86 16</inkml:trace>
  <inkml:trace contextRef="#ctx0" brushRef="#br1" timeOffset="1.26282E6">32601 7511 185 0,'0'0'356'16,"0"0"-290"-16,0 0-42 15,0 0-18-15,0 0 69 16,0 0-7-16,-1 1-10 15,1-1-2-15,0 0-39 16,0 0-1-16,0 0-16 16,0 0 0-16,0 0 1 15,0 0-1-15,0 0-38 16,0 0-54-16,3 2-102 16,1 0-124-16</inkml:trace>
  <inkml:trace contextRef="#ctx0" brushRef="#br1" timeOffset="1.26542E6">30261 7078 646 0,'0'0'109'15,"0"0"-34"-15,0 0-45 0,0 0-1 16,0 0-15-16,0 0 4 16,-2 0 8-16,2 1-10 15,2 5 45-15,11-2-53 16,5 2 3-16,3-1 15 15,0-1-25-15,0 2 3 16,0-3-4-16,-5 1-23 16,0-1-24-16,-7 0-73 15,-2-3-97-15,-7 0-321 16</inkml:trace>
  <inkml:trace contextRef="#ctx0" brushRef="#br1" timeOffset="1.28054E6">1248 15454 797 0,'0'0'68'16,"0"0"21"-16,0 0 21 15,0 0 25-15,0 0-76 16,0 0-11-16,0 0-18 15,0 0-30-15,-15-10 14 16,8 17-29-16,-4 12 15 16,-1 5 0-16,-1 5 2 15,4 4 1-15,6-1-3 16,3 3 0-16,0-4 7 16,0-1-20-16,15-2 13 15,3-4 0-15,1-4 1 16,4-4 5-16,-1-5-6 0,5-4 0 15,-2-4 1-15,3-3-4 16,2 0 3-16,0-9-9 16,-2-7-33-16,-5-4-108 15,-7-4-182-15</inkml:trace>
  <inkml:trace contextRef="#ctx0" brushRef="#br1" timeOffset="1.28101E6">1642 15207 890 0,'0'0'69'0,"0"0"-10"15,0 0-40-15,0 0 32 16,0 0-9-16,0 0-36 16,-5 43 3-16,5-13-4 15,0 8 13-15,3-1 27 16,8 3-36-16,8-3 9 16,2-1 7-16,-1-3-21 15,5-1 4-15,5-3-8 16,1-5 0-16,5-6-14 15,-1-10 11-15,1-8-86 16,0 0-110-16,-6-24-310 16</inkml:trace>
  <inkml:trace contextRef="#ctx0" brushRef="#br1" timeOffset="1.28138E6">1979 15190 975 0,'0'0'31'0,"0"0"6"15,0 0 108-15,0 0-77 16,0 0-11-16,0 0-29 16,-12-15-22-16,12 12 5 15,9-4-11-15,12-5 0 16,4-3-6-16,5 1 6 0,0 2 0 15,-3 0-4-15,-2 7 13 16,-4 1-19-16,-5 4 10 16,-4 0 0-16,-1 10-24 15,-1 9 24-15,-4 6-10 16,-3 3 7-16,0 6 6 16,-3-3 0-16,0-3-3 15,2 0 0-15,1-6 3 16,3-4-3-16,4-3-9 15,2-6-36-15,3-8-98 16,-2-1-167-16</inkml:trace>
  <inkml:trace contextRef="#ctx0" brushRef="#br1" timeOffset="1.28156E6">2414 15341 764 0,'0'0'25'16,"0"0"-25"-16,0 0 0 16,0 0 27-16,23 78-16 15,-13-63-10-15,-1-4-1 16,2-5-44-16,-1-6-307 16</inkml:trace>
  <inkml:trace contextRef="#ctx0" brushRef="#br1" timeOffset="1.282E6">2500 14993 688 0,'0'0'209'0,"0"0"-173"15,0 0 89-15,0 0-35 16,0 0-32-16,0 0-19 0,1-65-39 16,14 59 0-1,0 6-5-15,3 0 5 0,-3 0-4 16,-2 14-1 0,-1 5 5-16,-3 2-19 0,-5 3 19 15,-2 1 0-15,-2-3-9 16,0-3 19-16,0-3 2 15,0-5-12-15,1-3 0 16,7-3-9-16,4 1 9 16,3 0 0-16,2 0 1 15,-3 4 9-15,4 0-9 16,-8 4-1-16,-5 3 0 16,-5 2-3-16,0 3 7 0,0 2-4 15,-9-5 0 1,-1-2 13-16,5-7-26 0,5-8-76 15,0-2-188-15,0-9-163 16</inkml:trace>
  <inkml:trace contextRef="#ctx0" brushRef="#br1" timeOffset="1.28226E6">2744 14901 930 0,'0'0'62'0,"0"0"-53"16,0 0-9-16,0 0 4 0,0 0-4 15,0 0 19-15,87 55-10 16,-65-25 25-16,-1 2-10 16,-6 4-11-16,-2 0-3 15,-5 0-6-15,-7 1 10 16,-1 0-14-16,0-1-11 15,-9-2-15-15,-4-2-138 16,-2-5-201-16</inkml:trace>
  <inkml:trace contextRef="#ctx0" brushRef="#br1" timeOffset="1.28265E6">3280 14794 396 0,'0'0'572'0,"0"0"-572"15,0 0 0-15,83-37-10 16,-47 21 4-16,-2 4-15 16,-4 3-181-16,-9 6-397 15</inkml:trace>
  <inkml:trace contextRef="#ctx0" brushRef="#br1" timeOffset="1.28282E6">3442 14972 483 0,'0'0'234'16,"0"0"-215"-16,0 0 56 15,0 0-49-15,91-49-20 16,-59 30-6-16,-1-3-75 16,0-2-369-16</inkml:trace>
  <inkml:trace contextRef="#ctx0" brushRef="#br1" timeOffset="1.28366E6">4503 14657 210 0,'0'0'242'0,"0"0"-169"16,0 0 18-16,0 0 10 15,0 0 17-15,0 0-33 16,27 61-18-16,-26-61 21 16,-1 0 28-16,0 0-38 15,5-6 0-15,2-15-34 16,3-8-37-16,4-8 10 15,2-6-17-15,-4 0 0 16,0 1-1-16,-1 11 5 16,-5 12-7-16,-2 9 3 15,-1 10-7-15,0 0-5 16,3 15-9-16,-2 11 10 16,4 2 2-16,-2-1 18 15,4-5-7-15,1-7-2 0,-1-6 0 16,2-6 0-16,3-3 0 15,3 0 0-15,6-20 13 16,-2-8-10-16,4-6 1 16,-3-7-4-16,-3 2 0 15,-5 3-1-15,-4 11 1 16,-6 8 0-16,-2 10-2 16,-3 7 2-16,0 0-1 15,0 3-14-15,0 14-2 16,0 5 7-16,0 4 10 15,0-1 0-15,0-2 13 16,6-4-13-16,6-3 0 16,6-7-101-16,4-9-211 0,5 0-253 15</inkml:trace>
  <inkml:trace contextRef="#ctx0" brushRef="#br1" timeOffset="1.28412E6">5065 14584 764 0,'0'0'142'0,"0"0"-98"16,0 0-12-16,0 0 93 15,0 0-111-15,0 0-7 0,-5 25 19 16,27-25-5 0,6-1-2-16,-1-11-19 0,-5 0 0 15,-3 1-8 1,-7 3 8-16,-7 1-22 0,-5 2 21 15,0 2-11-15,-2-1 9 16,-13 1-11-16,-7 1 14 16,1 0 20-16,-1-1-5 15,8-1 23-15,4 1 5 16,3 0-13-16,4 2 2 16,3-1-18-16,0 2-2 15,0-1-6-15,0-1-6 16,0-1-7-16,14 0 6 15,6-4 2-15,2-5-13 16,-1 0 3-16,0-5-32 16,-8 2 41-16,-4-3-47 15,-4 1 2-15,-5 1 26 16,0 4 6-16,-11 1 12 16,-8 6 1-16,-1 2 0 0,-2 3 14 15,3 0-14-15,11 0-1 16,7 0-2-16,1 6-101 15,13-4-45-15,17-2-93 16</inkml:trace>
  <inkml:trace contextRef="#ctx0" brushRef="#br1" timeOffset="1.28432E6">5375 14382 931 0,'0'0'102'0,"0"0"-89"15,0 0 31-15,0 0-1 16,-67 73 30-16,67-56-73 16,0 1-1-16,8-3-1 15,14-6 1-15,8-3-7 16,7-6-40-16,2 0-171 16,-2-18-357-16</inkml:trace>
  <inkml:trace contextRef="#ctx0" brushRef="#br1" timeOffset="1.28504E6">5829 13704 847 0,'0'0'59'15,"0"0"20"-15,0 0-7 16,0 0 87-16,0 0-80 16,0 0-67-16,-14-36-12 15,-2 55-19-15,-5 10 19 16,-3 14 19-16,2-2-19 16,7 3 0-16,15-8-1 15,0-2 5-15,16-5-8 16,14-4 4-16,9-2 0 15,5 0 7-15,1-1-7 16,-3 1 0-16,-6 5-2 16,-12 2 11-16,-5 3-11 15,-10 2 2-15,-6 2 0 0,-3 4 7 16,0 1-1-16,-15 3-3 16,-7-4 12-16,5-1-13 15,-2-5 18-15,10-6-20 16,6-5 0-16,3-7-9 15,0-8 9-15,12-4-23 16,10-5-1-16,2 0-67 16,-1-7-85-16,-7-3-89 15,-4 6-99-15,-7 4 215 16,-5 3 149-16,0 19 215 0,0 8-25 16,0 9-80-1,0 3 13-15,0 1 8 0,8 3-55 16,12-9 4-16,10-2-70 15,13-7-2-15,13-7 0 16,10-10-3-16,10-11-10 16,8 0-26-16,-4-28-227 15,-8-9-515-15</inkml:trace>
  <inkml:trace contextRef="#ctx0" brushRef="#br1" timeOffset="1.28577E6">6485 13283 800 0,'0'0'73'0,"0"0"-9"15,0 0 67-15,0 0-37 16,0 0-39-16,0 0-8 16,-68-3-42-16,57 20 8 15,0 3-4-15,7 6 3 16,4 3-3-16,0-1-9 0,1-2 0 16,16 0 2-1,8-5 5-15,5-5-7 0,3-5 0 16,9-6 11-16,2-5-20 15,4 0 9-15,0-7-26 16,1-5-43-16,-9-1-224 16,-11-1-458-16</inkml:trace>
  <inkml:trace contextRef="#ctx0" brushRef="#br1" timeOffset="1.28612E6">6919 13179 369 0,'0'0'486'0,"0"0"-424"15,0 0 53-15,0 0-5 16,0 0-33-16,0 0-45 16,-49 8-30-16,43 10 11 15,0 6 13-15,6 4-26 16,0-2 4-16,0-1 12 16,19-4-15-16,4-4-1 0,8-5 0 15,9-6 7 1,5-6-21-16,3 0 14 0,0-2-63 15,-7-14-133-15,-10-4-402 16</inkml:trace>
  <inkml:trace contextRef="#ctx0" brushRef="#br1" timeOffset="1.28709E6">7307 12992 771 0,'0'0'109'0,"0"0"-58"16,0 0 43-16,0 0 1 15,0 0-22-15,0 0-51 16,-2-2-15-16,17-2 54 16,8-2-51-16,3 1 1 15,4-2 10-15,-3 3-19 16,-3 3 0-16,-3 1-2 15,-3 0 0-15,-6 9-7 16,-5 12 7-16,-5 9-2 0,-2 5-4 16,0 2 12-1,-8-2-1-15,-2-6-5 0,5-7 2 16,4-7-1-16,1-4-1 16,0-10-23-16,13-1-18 15,5 0-128-15,3-17-99 16</inkml:trace>
  <inkml:trace contextRef="#ctx0" brushRef="#br1" timeOffset="1.28726E6">7632 13152 99 0,'0'0'687'0,"0"0"-657"16,0 0 19-16,0 0 46 15,-10 82 24-15,10-65-86 16,0 0-29-16,0-7 0 15,17-5-4-15,6-5-135 16,2-3-44-16</inkml:trace>
  <inkml:trace contextRef="#ctx0" brushRef="#br1" timeOffset="1.28759E6">7781 12939 860 0,'0'0'164'0,"0"0"-103"0,0 0-46 15,0 0 35-15,0 0-19 16,0 0-28-16,43-11 17 16,-29 11-16-16,-4 8-3 15,-2 0-1-15,-2 2 0 16,-5 4 7-16,-1 1-7 15,0-1 0-15,0 1 18 16,-3-1-13-16,2-1 6 16,1-2-11-16,0-2 1 15,0 0-8-15,13-2 7 16,10-4 0-16,3-2 10 16,3-1-10-16,-1-1-10 15,2-14-101-15,-8-5-180 0,-7-3-381 16</inkml:trace>
  <inkml:trace contextRef="#ctx0" brushRef="#br1" timeOffset="1.28783E6">8017 12746 635 0,'0'0'210'0,"0"0"-152"16,0 0-15-16,0 0 1 15,0 0 37-15,95 16-26 16,-71 9 3-16,-5 6-7 0,-2 1-30 16,-4 6 22-1,-7 1-37-15,-1 0-6 16,-5 4 0-16,0-2 12 0,0-1-24 16,-16 0-71-16,-7-5-280 15</inkml:trace>
  <inkml:trace contextRef="#ctx0" brushRef="#br1" timeOffset="1.28922E6">6961 14352 549 0,'0'0'124'16,"0"0"-21"-16,0 0 63 16,0 0-14-16,0 0-60 15,0 0-33-15,-3-5-35 16,3 5-2-16,-5 0-22 16,-2 3 12-16,-5 13 3 0,-3 6-15 15,0 8 0-15,3 4 19 16,2 6-16-16,5 1 3 15,5-1-6-15,0-1 4 16,2-6 3-16,14-7-7 16,8-6 0-16,4-6 5 15,8-7-5-15,3-7 0 16,4 0-1-16,2-4 0 16,-2-13-7-16,-1 1-83 15,-11-2-133-15,-13-1-184 16</inkml:trace>
  <inkml:trace contextRef="#ctx0" brushRef="#br1" timeOffset="1.28985E6">7310 14204 684 0,'0'0'101'0,"0"0"-7"16,0 0-4-16,0 0 35 15,0 0-32-15,0 0-73 16,0-4-12-16,0 18 4 15,0 8-9-15,0 10 27 16,0 1 16-16,0 3-21 16,10 1-1-16,5-6-24 15,8 1 5-15,2-5 1 16,6-5-6-16,2-5 0 16,4-4 3-16,-1-4-2 15,3-5-2-15,3-4-64 16,-7 0-157-16,-12-7-298 0</inkml:trace>
  <inkml:trace contextRef="#ctx0" brushRef="#br1" timeOffset="1.29152E6">7636 14219 347 0,'0'0'350'0,"0"0"-218"16,0 0-18-16,0 0-35 16,0 0 36-16,0 0-69 15,9-24-46-15,2 21 13 16,8-1-9-16,2 4-4 16,-3 0 0-16,1 0 2 0,-2 10-6 15,-5 6 4-15,-5 2 0 16,-4 2-7-16,-3 0 7 15,0-2-3-15,-4-1 2 16,-7-6 1-16,1-4-1 16,7-4 1-16,3-3 0 15,0 0 5-15,0 0-5 16,0 0 0-16,0 0-4 16,13 2 12-16,1 1-7 15,3 2-1-15,2 2 0 16,-2 0-1-16,3 0 1 15,1-2 0-15,1-3-11 16,2-2 9-16,-6 0-104 16,0-2-263-16</inkml:trace>
  <inkml:trace contextRef="#ctx0" brushRef="#br1" timeOffset="1.29171E6">8050 14275 664 0,'0'0'30'16,"0"0"-29"-16,0 0 23 15,0 0-7-15,0 0 1 16,0 0-9-16,80 72-9 16,-56-72-7-16,-1 0-110 0,-3-5-478 15</inkml:trace>
  <inkml:trace contextRef="#ctx0" brushRef="#br1" timeOffset="1.29203E6">8154 14066 811 0,'0'0'69'16,"0"0"-2"-16,0 0-45 15,0 0-18-15,0 0 31 16,0 0-26-16,48-26 2 16,-35 28-2-16,2 10-4 0,-2 4-5 15,-5 3 20 1,-5-1-13-16,-3 1 13 0,3-2-18 16,-3-3 2-16,0-3 22 15,3-3-26-15,2-5 0 16,8-2 2-16,2-1 7 15,6 0-2-15,2 0-7 16,2-1-23-16,-2-10-8 16,-3 0-155-16,-10 0-79 15</inkml:trace>
  <inkml:trace contextRef="#ctx0" brushRef="#br1" timeOffset="1.29229E6">8417 13929 747 0,'0'0'66'16,"0"0"21"-16,0 0-57 15,0 0-28-15,0 0 15 16,0 0 5-16,59 15 4 16,-32 1 36-16,0 2-55 15,-5 4 15-15,-5-1 13 16,-4 3-26-16,-4-2 30 15,-6 2-39-15,-3 2 3 16,0-1 1-16,0-4-4 0,0-2-7 16,0-6-104-1,0-10-166-15,3-3-458 0</inkml:trace>
  <inkml:trace contextRef="#ctx0" brushRef="#br1" timeOffset="1.29257E6">8754 13841 636 0,'0'0'203'0,"0"0"-195"16,0 0 0-16,0 0-7 15,0 0 112-15,47 80-38 16,-36-51-29-16,-1 2-21 16,-1-3-15-16,-4-3-5 15,-2-3-5-15,-3-5-4 16,0-4-4-16,0-3-102 16,-3-2-70-16,-8-4-97 15</inkml:trace>
  <inkml:trace contextRef="#ctx0" brushRef="#br1" timeOffset="1.29274E6">8791 14062 436 0,'0'0'386'0,"0"0"-314"15,0 0 30-15,0 0 31 16,0 0-63-16,0 0-34 16,84-51-27-16,-62 41 1 15,-1 0-10-15,2-3 0 16,-1-1-61-16,-5-4-182 15,-3-2-537-15</inkml:trace>
  <inkml:trace contextRef="#ctx0" brushRef="#br1" timeOffset="1.29296E6">9060 13761 789 0,'0'0'124'16,"0"0"-117"-16,0 0-2 15,0 0 36-15,0 0 83 16,0 0-83-16,16 86 62 16,-10-62-92-16,-3-4-4 15,3 0 2-15,3-4-8 16,-2-2-2-16,1-5-14 16,3-8-127-16,0-1-83 15,5-5-217-15</inkml:trace>
  <inkml:trace contextRef="#ctx0" brushRef="#br1" timeOffset="1.29325E6">9231 13735 651 0,'0'0'204'16,"0"0"-129"-16,0 0-60 16,0 0 116-16,0 0-72 15,0 0-38-15,0 44 6 16,0-25-20-16,6-1 11 15,6-4-18-15,3-5 13 16,3-4-5-16,-2-3-8 16,5-2 0-16,-2 0 18 15,-5-10-9-15,-2-1-9 16,-3 2 0-16,-6 3 11 0,-2 6-11 16,-1 0 0-1,0 0-6-15,2 15-2 0,-1 6 6 16,2 2 2-16,2 3 0 15,1-4-128-15,1-3-218 16</inkml:trace>
  <inkml:trace contextRef="#ctx0" brushRef="#br1" timeOffset="1.2988E6">9110 14282 325 0,'0'0'81'15,"0"0"-64"-15,0 0 3 16,0 0 39-16,0 0 8 15,0 0-6-15,0 0-61 0,0 1 1 16,0-1 24-16,0 0-17 16,0 0 21-16,0 1 2 15,0-1-28-15,0 2 37 16,0-2-32-16,0 0 2 16,0 0 14-16,0 1-24 15,0-1 1-15,0 2-1 16,0-2 3-16,3 1 18 15,2 0-16-15,3 0 4 16,3-1 43-16,7 0-43 16,3 0 11-16,7 0 13 15,4-2-31-15,0-5 25 0,3-1-27 16,-5 2 0 0,-2 0 12-16,-4-2-12 0,-7 5 0 15,-6 0-2-15,-5 0 9 16,-3 0-10-16,-1 3 3 15,0-2 0-15,0 2 4 16,-1-2-4-16,5 1-12 16,0-1-2-16,2 2-73 15,-2 0-17-15,-2 0-149 16,-4 0-169-16</inkml:trace>
  <inkml:trace contextRef="#ctx0" brushRef="#br1" timeOffset="1.29904E6">9289 14352 125 0,'0'0'253'0,"0"0"-209"15,0 0-7-15,0 0 63 16,0 0-39-16,0 0-14 15,87-25 12-15,-69 16-43 16,6 1-14-16,4-2-2 16,3-1 16-16,4-1-36 0,-1-2-57 15,1-3-315 1</inkml:trace>
  <inkml:trace contextRef="#ctx0" brushRef="#br1" timeOffset="1.30028E6">9207 15017 663 0,'0'0'79'0,"0"0"-59"16,0 0 9-16,0 0-20 16,82-52 34-16,-61 46-24 15,-3 3-15-15,1 3 27 0,-5 0-31 16,-1 2 0-16,-7 11 13 16,-1 6-7-16,-5 3 42 15,0 7-10-15,-8-1-24 16,-10 0 49-16,-1-2-60 15,-2-6-3-15,12-8 4 16,2-5-4-16,7-4-52 16,0-3-121-16,16-8-105 15</inkml:trace>
  <inkml:trace contextRef="#ctx0" brushRef="#br1" timeOffset="1.30053E6">9513 14877 805 0,'0'0'77'0,"0"0"71"15,0 0-85-15,0 0-11 16,0 0 19-16,0 0-56 16,-63 25 13-16,57-2-28 15,2 2 4-15,4-2 2 16,0-5-6-16,1 0 0 15,13-2 0-15,5-4 0 16,6 0-3-16,4-7-67 16,1-2-167-16,-2-3-63 15</inkml:trace>
  <inkml:trace contextRef="#ctx0" brushRef="#br1" timeOffset="1.30094E6">9719 14953 426 0,'0'0'408'15,"0"0"-340"-15,0 0 11 16,0 0-57-16,0 0 36 16,0 0-28-16,22-44-18 15,-5 43-3-15,-1 1-9 16,-1 0 0-16,-2 0-7 15,-1 8 17-15,0 5-16 0,2 1 6 16,-5 2 0-16,2-2 2 16,-2 0-2-16,-1-1 0 15,1-1 2-15,-2-4 6 16,-1 1-6-16,-1-1-2 16,1-1 0-16,-2-2 11 15,-1 0 3-15,0-1-14 16,-3-1 21-16,3-3-16 15,0 0 4-15,2 0-9 16,2 0 0-16,3 0 12 16,1 0-12-16,-2 0 0 15,0 0-2-15,-2 0 6 16,-1 0-8-16,-1 0-133 16,-5 0-223-16</inkml:trace>
  <inkml:trace contextRef="#ctx0" brushRef="#br1" timeOffset="1.30152E6">9637 14959 417 0,'0'0'233'15,"0"0"-141"-15,0 0-5 16,0 0 1-16,0 0-25 15,0 0 8-15,4-31-43 16,14 22-28-16,3 2 0 16,0 3 6-16,0 3 3 15,0 1-12-15,-2 0 3 16,-4 6 0-16,0 9-7 0,-6 2 7 16,-3 4 0-16,-5-1 4 15,-1-1-3-15,0-2 27 16,0-2-28-16,0-3 3 15,0-4 20-15,0-4-23 16,0-2 0-16,8-2 3 16,5 3 3-16,7-1-2 15,-3 0-4-15,0 4 0 16,-7 1-1-16,-2 1 1 16,-4 2 0-16,-2 1-6 0,-2 3 14 15,0 3-2 1,-3-2 16-16,-9 3-21 0,-1-1 25 15,2 0-26-15,3 2-2 16,5-3-42-16,3-3-203 16,0-5-346-16</inkml:trace>
  <inkml:trace contextRef="#ctx0" brushRef="#br1" timeOffset="1.30317E6">32692 8231 602 0,'0'0'87'0,"0"0"-30"16,0 0 43-16,0 0-47 16,0 0 17-16,0 0 29 0,0 0-44 15,0 0 3 1,0 0-54-16,0 0 2 0,0 0 9 15,0 0-15-15,8 0 0 16,14 0 14-16,6 1-10 16,11 2 28-16,7-2-32 15,-1 1 0-15,3-2 5 16,-5 0-4-16,-4 0-1 16,-5 0 0-16,-10 0 13 15,-8 0-14-15,-8 0 1 16,-4 0 0-16,-4 0 3 15,0 0-3-15,0 0 0 16,0 0-3-16,0 0 10 16,0 0-24-16,0 0-44 15,0 5-199-15,-10 5-102 16</inkml:trace>
  <inkml:trace contextRef="#ctx0" brushRef="#br1" timeOffset="1.30457E6">9537 15930 487 0,'0'0'82'15,"0"0"48"-15,0 0-61 16,0 0 23-16,0 0-39 16,0 0-24-16,-15-5 27 15,15 3-56-15,19-4 3 16,10-3 14-16,14-2-17 16,6-5 11-16,3 0-5 15,6-5 3-15,-4 0 21 16,3-2-24-16,-8-2-4 0,-3 1 11 15,-7 0-9-15,-6 2-4 16,-9 5 0-16,-6 3 2 16,-8 5-4-16,-2 2 2 15,-5-1-12-15,-3 4-8 16,0 0-119-16,0-4-72 16,-21 2-407-16</inkml:trace>
  <inkml:trace contextRef="#ctx0" brushRef="#br1" timeOffset="1.30632E6">7705 14800 106 0,'0'0'394'0,"0"0"-341"15,0 0-14-15,0 0 40 16,0 0-54-16,0 0 27 0,0 0 1 15,3-3-51-15,8-4 20 16,3-3-16-16,3 0 0 16,5-2 18-16,2-2-22 15,3 2-2-15,-2-2 9 16,-1-2 0-16,0 3-16 16,-3 3 7-16,-6 1 0 15,-5 6-2-15,-5 1 2 16,-4 1 0-16,-1 1-2 15,0 0 2-15,-16 6-23 16,-9 11-12-16,-7 3-20 16,-2 3 28-16,-3 1-45 15,-1-1-31-15,-1 0 54 0,4-4-12 16,5-2 61 0,9-4 1-16,8-7 14 0,7-3 91 15,4-3-32-15,2 0-3 16,0 0 5-16,0 0-45 15,16-12 13-15,7-7-39 16,14 0 1-16,3-1 16 16,2 0-22-16,0 2 0 15,0 1 7-15,-2 2-7 16,2 4-1-16,-5-3-122 16,-1 0-208-16</inkml:trace>
  <inkml:trace contextRef="#ctx0" brushRef="#br1" timeOffset="1.31742E6">7402 15168 372 0,'0'0'69'0,"0"0"-69"16,0 0 32-16,0 0-26 16,0 0 26-16,0 0 12 15,80-43-23-15,-55 30-4 16,5 1-17-16,4-4 2 15,6 1 14-15,2-3-12 16,7-1-4-16,-1-2 6 16,6-3 2-16,-2-4 1 0,-3 2-8 15,-3 4 4-15,-4 2 29 16,-5 4-31-16,-11 4-2 16,-10 4 29-16,-7 5 2 15,-6 1 5-15,-3 2 2 16,0 0-16-16,0 0 37 15,0 0-45-15,0 0-11 16,0 0-4-16,0 0-3 16,0 0-7-16,0 0-68 15,0 0-67-15,0 0 0 16,0 0-236-16</inkml:trace>
  <inkml:trace contextRef="#ctx0" brushRef="#br1" timeOffset="1.31892E6">9179 14379 452 0,'0'0'16'16,"0"0"-12"-16,0 0-8 0,0 0 12 15,91-8-2-15,-66 1-6 16,2 1 32-16,1-2 31 16,4-2-41-16,-1-2-8 15,0 0 1-15,-1 1-11 16,-3-2 17-16,-6 3-21 15,-6 0 5-15,-6 3 9 16,3 0-5-16,-8 4-8 16,-4 3 13-16,0-2 7 15,0 2 66-15,0 0-53 16,-4 0-21-16,-11 0-4 16,-2 0-9-16,-2 2 0 15,-5 6-5-15,-4 1 11 0,4-1 8 16,-5-1-14-16,1 0 4 15,3 0-2-15,-2-1-2 16,6 0 0-16,6-3-6 16,6-1 19-16,2 0-18 15,7-2 5-15,0 0-2 16,0 0-11-16,0 0-5 16,13 0 18-16,9 0-8 15,8-2 22-15,8-9-16 16,2-2 2-16,-1-2 0 15,1 1 6-15,-9 1-6 16,-8 2 0-16,-4 5-6 0,-10 2 18 16,-3 2-13-1,-6 2 1-15,0 0 0 0,0 0 23 16,-13 0-23-16,-14 0-6 16,-9 7-4-16,-9 9-2 15,-4 1 8-15,0 0-32 16,7-2 36-16,12-2-14 15,11-5 14-15,11-3-1 16,8-2-2-16,0 0-76 16,15-3 55-16,15 0 3 15,10 0 0-15,11-11 10 16,0-9-221-16</inkml:trace>
  <inkml:trace contextRef="#ctx0" brushRef="#br1" timeOffset="1.32234E6">9544 15887 618 0,'0'0'5'15,"0"0"-5"-15,0 0-6 16,0 0 6-16,0 0 15 16,0 0 13-16,0 0 48 15,93-50-52-15,-72 41 2 16,1 1 12-16,3-2-34 15,2 0 23-15,-3 1-27 16,3 0 9-16,0 2-8 16,-3-2-1-16,-4 1 0 0,-5 5-2 15,-7-1 11 1,-2 2-11-16,-6 2 2 0,0 0 0 16,0 0-13-16,-15 0-6 15,-6 0-25-15,-3 9 0 16,2 1-6-16,1-1 24 15,6 0 12-15,2-2 11 16,5-1-13-16,2-1 16 16,6-5 0-16,0 1-4 15,0 1 3-15,0-1 1 16,14-1 0-16,8 0 5 16,6 0-4-16,5 0-1 0,-2-9-139 15,-2-3-282-15</inkml:trace>
  <inkml:trace contextRef="#ctx0" brushRef="#br1" timeOffset="1.3473E6">33401 3667 701 0,'0'0'79'16,"0"0"-50"-16,0 0-3 0,0 0 2 16,0 0 12-1,0 0 14-15,-2-4-48 0,5 4-3 16,13-1 2-16,5 1-1 15,0-3-4-15,3 1 0 16,1 0 0-16,1 2-1 16,-4-3 1-16,2 3-12 15,-5-2-14-15,-3-2-91 16,-8-4-142-16</inkml:trace>
  <inkml:trace contextRef="#ctx0" brushRef="#br1" timeOffset="1.34758E6">33314 3735 610 0,'0'0'128'0,"0"0"-55"15,0 0-56-15,0 0-7 16,0 0 45-16,108-15-33 16,-77 5-11-16,0 0-4 15,1 0 0-15,0 0-10 16,1 1 3-16,-4 1-60 16,-7-3-1-16,-6 4-135 0,-4-3-186 15</inkml:trace>
  <inkml:trace contextRef="#ctx0" brushRef="#br1" timeOffset="1.35935E6">33252 3671 92 0,'0'0'96'0,"0"0"-64"16,0 0-32-16,0 0 23 16,0 0 32-16,0 0 7 0,0 0-21 15,0 0-21 1,0 0 48-16,0 0-19 0,0 0-11 15,0 0 4-15,0 0-21 16,0 0 13-16,0 0-18 16,0 0-12-16,0 0 10 15,0 0-14-15,0 0 0 16,0 0-3-16,0 0 10 16,0 0-8-16,0 0 1 15,0 0 0-15,0 0-1 16,0 0 6-16,7 0-5 15,3 0 40-15,4 0 1 0,4 0-11 16,1 0-29-16,-1 0 9 16,1 0 4-1,-4 0-12-15,-1 0-2 0,-4 0 18 16,-1 0-15-16,-3 0 2 16,-5 0-5-16,-1 0 3 15,0 0 5-15,0 0 1 16,0 0 1-16,-4 0-8 15,-12 0 5-15,-2-1-8 16,1-1 1-16,4 1 0 16,4 1 0-16,-2 0 0 15,1 0 0-15,-2 0 1 16,5 0 2-16,4 0-3 16,0 0 0-16,3-1 0 15,-2 1-2-15,2 0 2 0,0 0 0 16,0 0-5-16,0 0 13 15,0 0-10-15,0 0 2 16,0 0-1-16,0 0-11 16,0 0 12-16,0 0 0 15,0 0-7-15,0 0 13 16,0 0-8-16,0 0 2 16,2 0 0-16,7 0-13 15,3 0 13-15,2 0-66 16,0 0-128-16,-4 0-230 15</inkml:trace>
  <inkml:trace contextRef="#ctx0" brushRef="#br1" timeOffset="1.3599E6">33068 3679 166 0,'0'0'88'0,"0"0"-10"15,0 0 5 1,0 0-15-16,0 0 18 0,0 0-5 15,0 0-39-15,-42-13 15 16,41 13-19-16,-1 0-32 16,1-2 27-16,1 2-23 15,0 0 11-15,0 0-5 16,0 0-15-16,0 0 33 16,0 0-32-16,1 0-2 15,11 0 12-15,8 0-9 16,2 4 2-16,1 0-5 15,-1 3 0-15,-2-4 1 0,0 2-1 16,1-1 0 0,1-3-3-16,-1 3 8 15,-1 2-2-15,-4-3-3 0,-4-1 0 16,0-1-5-16,-5-1 5 16,-2 0 0-16,-1 0-1 15,-1 0 9-15,-1 0-14 16,1 0 6-16,-3 0-10 15,0 0-3-15,0 0-4 16,0 2-37-16,4-2-55 16,0 0-119-16</inkml:trace>
  <inkml:trace contextRef="#ctx0" brushRef="#br1" timeOffset="1.36189E6">22558 3672 197 0,'0'0'42'16,"0"0"63"-16,0 0-30 15,0 0-61-15,0 0 60 16,0 0-5-16,-4-6-38 0,4 6 8 16,0 0-15-16,0 0-16 15,0 0 53-15,-2 0-37 16,2 0 0-16,0 0 11 16,0 0-33-16,0 0 0 15,0 0-2-15,0 0 0 16,0 0-4-16,2 0 4 15,8 1 0-15,5 4 17 16,0 0-17-16,1-2 17 16,-2-2-17-16,2 0 0 15,-4-1 5-15,3 0-5 16,-3 0 0-16,-3 0 3 16,1 0 5-16,-1 0-15 15,-1 0 7-15,-1 0-15 0,-4 0 5 16,-1 0-52-16,-2 0-7 15,0 0 23-15,0 0-76 16,0 0-37-16,-10 0-167 16</inkml:trace>
  <inkml:trace contextRef="#ctx0" brushRef="#br1" timeOffset="1.36473E6">14993 1028 478 0,'0'0'77'0,"0"0"78"16,0 0-132-16,0 0 132 15,0 0-117-15,0 0 16 16,0 0 44-16,-6-27-46 16,6 27-15-16,0 0-37 15,0 0 1-15,0 0-6 16,0 11 5-16,0 8 0 16,0 6-2-16,0 4 8 15,4 2-3-15,2-1-3 16,2 1 0-16,-1-3 18 15,-1-2-17-15,0 0-1 16,-1-6 15-16,-1-1-9 0,1-7 5 16,-1-4-11-16,-1-2 0 15,-2-5 10-15,1-1-10 16,-2 0 0-16,2 0 11 16,-1 0-9-16,-1 0 17 15,5-10-19-15,-1-7-56 16,1-2-117-16,-5 1-281 15</inkml:trace>
  <inkml:trace contextRef="#ctx0" brushRef="#br1" timeOffset="1.37682E6">15005 1105 384 0,'0'0'48'0,"0"0"62"15,0 0-76-15,0 0-10 16,0 0 38-16,0 0-28 16,0 0 22-16,0 0 13 15,0-40-43-15,0 34 19 16,0-1-39-16,0 3 3 0,0-2 32 15,0 4-16-15,0-1 6 16,0 0 3-16,-1 0-27 16,-1 0 34-16,0 0-29 15,1-2-12-15,1 0 49 16,-2 3-34-16,2 1-3 16,0-1 5-16,0 2-9 15,0 0 8-15,0 0-16 16,0 0 0-16,0 0-11 15,0 0 11-15,0 0-11 16,0 12 10-16,0 6 2 16,0 4-4-16,0 1 3 15,0 2 0-15,0 0-2 0,0 0 2 16,0-1 0-16,5-2-1 16,0-1 7-16,-2-4-8 15,1-2 2-15,-1-5 0 16,-2 0-1-16,1-5 1 15,-2-1 0-15,0-3-4 16,1 3 11-16,-1-1-8 16,0-1 1-16,2 3 0 15,-1 0 2-15,2 2-2 16,3 0-6-16,3 3-40 16,0 2-125-16,-4-1-96 15</inkml:trace>
  <inkml:trace contextRef="#ctx0" brushRef="#br1" timeOffset="1.37812E6">30941 9051 407 0,'0'0'462'0,"0"0"-363"16,0 0-80-16,0 0 24 15,0 0-5-15,0 0 30 16,90-32-33-16,-58 30-34 15,4 2 26-15,-2 0-27 16,-4 5 0-16,-6 9 1 16,-6 3 8-16,-7 5-15 15,-10-1 6-15,-1 2 0 0,0-2 6 16,-15-1-6-16,2-6 0 16,4-3 19-16,6-6-19 15,3-2 14-15,0-2-14 16,0 3 1-16,0-1-3 15,6 3 2-15,5 2 0 16,0 4 13-16,-3 1-11 16,-7 4-4-16,-1 2 2 15,0 4 0-15,-15 2 14 16,-9-2-13-16,-1-1-1 16,3-3 26-16,6-5-24 15,9-2-4-15,7-4 1 16,7-4-42-16,28-4 4 15,18-1-179-15,9-22-227 16</inkml:trace>
  <inkml:trace contextRef="#ctx0" brushRef="#br1" timeOffset="1.37835E6">31544 9171 818 0,'0'0'173'0,"0"0"-102"15,0 0 29-15,0 0 13 16,0 0-87-16,0 0-12 16,-2-19-14-16,2 19 0 0,0 0-15 15,8 3 15 1,0 6 0-16,0-2-8 16,1-2-68-16,0-2-102 15,4-3-15-15,2 0-28 0,2-3-241 16</inkml:trace>
  <inkml:trace contextRef="#ctx0" brushRef="#br1" timeOffset="1.37875E6">31821 9034 740 0,'0'0'230'0,"0"0"-119"0,0 0-20 16,0 0-68-16,0 0-22 16,0 0 50-16,-97 2-51 15,60 15 0-15,-5 5 31 16,2 4-24-16,2 7 15 16,6 1-22-16,8 4 0 15,10-1 5-15,7-4-5 16,7-2 0-16,13-5 2 15,22-6 2-15,11-6 12 16,9-9-16-16,2-5 1 16,-8 0-27-16,-13-12 17 15,-13-4-3-15,-10 2 1 0,-10 1 15 16,-3 3-4 0,-8 3 0-16,-19 6-43 0,-4 1 26 15,-5 4 5-15,3 15-3 16,5 3 14-16,7 3-136 15,9 3-71-15,9-3-194 16</inkml:trace>
  <inkml:trace contextRef="#ctx0" brushRef="#br1" timeOffset="1.37907E6">31284 9919 863 0,'0'0'114'16,"0"0"-112"-16,0 0 4 15,0 0 22-15,0 0 61 16,0 0 73-16,-34 56-131 16,22-34-29-16,1 0 18 15,3-1-14-15,3 1 4 16,5-5-10-16,0-4-40 0,22-7-55 16,16-6-224-1</inkml:trace>
  <inkml:trace contextRef="#ctx0" brushRef="#br1" timeOffset="1.37939E6">31561 9994 634 0,'0'0'370'16,"0"0"-368"-16,0 0 10 15,0 0-14-15,0 0 6 16,0 0 24-16,9 34 13 15,9-22-40-15,6-5 65 0,3-3-57 16,6-4-1-16,1 0 18 16,-4-3-21-16,-1-9-1 15,-9 0-4-15,-8 2 3 16,-6 5 45-16,-5 2-15 16,-1 3-5-16,0 0-13 15,0 0-15-15,-3 14-6 16,-10 6 6-16,-3 8 0 15,-1 2-10-15,5-2 10 16,2 0-90-16,4-8-114 16,0-4-212-16</inkml:trace>
  <inkml:trace contextRef="#ctx0" brushRef="#br1" timeOffset="1.37966E6">31239 10406 258 0,'0'0'612'0,"0"0"-565"16,0 0-27-16,118-10 12 15,-57 5-10-15,7 3 5 16,7-1-8-16,3 3 47 0,4 0-63 15,0 0 2 1,-4 0 6-16,-8 0-11 0,-15-5-17 16,-15 0-80-16,-20-4-155 15,-17-1-293-15</inkml:trace>
  <inkml:trace contextRef="#ctx0" brushRef="#br1" timeOffset="1.38132E6">24068 3781 417 0,'0'0'52'16,"0"0"-16"-16,0 0-33 0,0 0 0 16,0 0 82-16,0 0-4 15,0 12 26-15,0-11-51 16,0 1-21-16,0-1 35 16,0-1-36-16,0 0-11 15,0 1-16-15,0 1 4 16,0-2-9-16,0 2-2 15,0 1 0-15,0-1-1 16,9 1 1-16,8 1 0 16,5-2-4-16,5-2 16 0,2 0-15 15,3 0 3 1,-3 0-47-16,-3 0-66 0,-12 0-228 16</inkml:trace>
  <inkml:trace contextRef="#ctx0" brushRef="#br1" timeOffset="1.3831E6">31915 11057 825 0,'0'0'67'0,"0"0"-56"15,0 0 2-15,0 0 4 16,0 0-8-16,0 0 0 15,70-7 44-15,-47 7-45 16,-4 4-7-16,-3 6 2 16,-4-3 6-16,-6 3-7 15,-3-1-2-15,-3 5 0 16,0-1-2-16,-12 1 2 16,-9-1 0-16,-1-1 4 15,4-4 9-15,6-1-13 16,9-6 0-16,2-1 0 15,1 0-8-15,0 1 8 0,3 3 0 16,16 1-5-16,6 6 20 16,5 0-20-16,-2 3 5 15,2 0 0-15,-3 0 1 16,-4-5-1-16,1-1 0 16,-2-3-3-16,2-4 13 15,2-1-20-15,-3 0-157 16,1-9-459-16</inkml:trace>
  <inkml:trace contextRef="#ctx0" brushRef="#br1" timeOffset="1.38348E6">32476 11103 857 0,'0'0'109'0,"0"0"-59"15,0 0-14-15,0 0 63 16,0 0-72-16,0 0 1 16,31-3-28-16,-9 3 0 15,0 7 3-15,-5 5-3 16,-5 0-3-16,-3 0-5 16,-9 5 16-16,0 2-18 15,-12 3 10-15,-16-1 0 16,-6 3 25-16,-2-5-22 15,6-4 0-15,11-6 20 16,11-1-19-16,8-2 1 0,0 1-5 16,15 1 0-16,16 4 24 15,10-3-17-15,8 2 6 16,-3-3-11-16,-1 1 6 16,-9-1-9-16,-14 0 1 15,-9 5-69-15,-13 2-99 16,-7 1-159-16,-30 2-409 15</inkml:trace>
  <inkml:trace contextRef="#ctx0" brushRef="#br1" timeOffset="1.38377E6">31957 11715 910 0,'0'0'57'16,"0"0"-35"-16,0 0-7 15,0 0 70-15,116 0 32 16,-50-3-88-16,13-4 22 16,9 3-51-16,4-1 0 15,-1-1 7-15,-6 2-7 16,-13 2 0-16,-14 2-3 15,-15 0-18-15,-18 0-40 16,-12 0-93-16,-9 0-64 16,-4 0-217-16</inkml:trace>
  <inkml:trace contextRef="#ctx0" brushRef="#br1" timeOffset="1.38681E6">29964 3853 580 0,'0'0'47'15,"0"0"-11"-15,0 0-35 16,0 0 31-16,0 0-6 0,0 0-25 16,0 0 39-16,0 0-38 15,-1 10 14-15,1-7 36 16,0 0-30-16,6-2 22 15,4 2-24-15,2-1-4 16,1 3 40-16,5-3-56 16,1 1 0-16,1-2 6 15,4 0 1-15,3 1-2 16,-2-2-5-16,-4 0 0 16,-2 0 1-16,-5 0-1 15,-8 0 0-15,-6 0 0 16,0 0 7-16,0 0-4 0,-18 0-3 15,-7 0-33-15,-8 0 32 16,-2 0-21-16,4 0 22 16,1 0-1-16,5 0 11 15,7 0-14-15,3 0 4 16,8 0 0-16,5 0-2 16,2 0 2-16,0 0 0 15,0 0-8-15,0 0 10 16,12 0-2-16,9 3 0 15,3 1 8-15,1-1 3 16,3-2-11-16,-1 1 0 16,3-2-3-16,0 0 11 15,-2 0-16-15,-1 0-9 16,-3-2-79-16,-6-9-139 16</inkml:trace>
  <inkml:trace contextRef="#ctx0" brushRef="#br1" timeOffset="1.38954E6">30154 3304 488 0,'0'0'61'16,"0"0"11"-16,0 0-19 15,0 0 2-15,0 0 30 16,0 0-26-16,0 0-2 16,-22-49 14-16,14 45-62 0,-1-1 5 15,-3 0 10-15,-2 1-20 16,-1 1-4-16,-5 3 16 15,-1 0-16-15,-3 0 7 16,-2 0-7-16,-2 12 0 16,1 5-2-16,2 2 2 15,3 5 0-15,3 1-5 16,3 5 9-16,6 1-7 16,1 2 3-16,1 4 0 15,4-3-7-15,2 1 7 16,2 0 0-16,0-2 0 15,0 2 7-15,8-2-9 0,7 0 2 16,3-6 0-16,1 0-1 16,3-7 1-16,4-3 0 15,0-1 1-15,0-6 5 16,2 1-11-16,1-7 5 16,-1-4 0-16,0 0 19 15,2 0-16-15,0-8-3 16,-2-8 25-16,-1-1-19 15,-5-8 10-15,-2-6-16 16,-4-8 8-16,-7-5-1 16,-3-3-7-16,-4 1 0 15,-2 1-3-15,0 9 5 16,-8 0-4-16,-8 7 2 0,-7 4 0 16,-2 1-16-1,-3 5 16-15,0 2-13 0,-1 3 11 16,4 2-10-16,4 2 11 15,3 4-13-15,4 2-29 16,3 2 42-16,2 2-51 16,3 0-52-16,3 0-66 15,3 0-350-15</inkml:trace>
  <inkml:trace contextRef="#ctx0" brushRef="#br1" timeOffset="1.3939E6">30003 3124 427 0,'0'0'109'0,"0"0"17"16,0 0-56-16,0 0-4 16,0 0-1-16,0 0-6 15,-8-14-27-15,7 14-22 16,1 0 57-16,-2 0-60 16,2 0 1-16,0 0 5 0,0 0-4 15,-1 0-12 1,-2 0 3-16,-2 6-1 0,1 8-16 15,-2 1 17-15,3 3 0 16,3 1 0-16,0-5 11 16,0-3-13-16,3-4 2 15,6-4 0-15,-2-3-3 16,1 0 3-16,1 0 0 16,3-4 2-16,-2-10 0 15,-4-2 6-15,1-1-8 16,-7-3 0-16,0 4 6 15,0-1-6-15,0 4 0 0,-1 3-5 16,-5 4 11-16,-1 2-12 16,2 1 6-16,1 3 0 15,-2-1-15-15,0 1 15 16,-2 0 0-16,2 0-5 16,-3 0 12-16,3 8-16 15,1 1 4-15,0-1 5 16,5 1-14-16,0-1 2 15,0-1-42-15,0-2 32 16,12-5-44-16,0 0 21 16,3 0-149-16</inkml:trace>
  <inkml:trace contextRef="#ctx0" brushRef="#br1" timeOffset="1.39446E6">30001 3202 423 0,'0'0'219'16,"0"0"-120"-16,0 0-29 15,0 0 2-15,0 0-35 16,0 0 39-16,-9-39-31 15,9 24-19-15,0-3 23 16,0-2-43-16,0-3-6 16,0 0 28-16,5-1-28 15,-2 2 0-15,-2 1-5 16,1 4 14-16,-2 9-11 0,0 1 2 16,0 7 0-16,0 0-22 15,0 0 21-15,0 0-53 16,0 2 33-16,-3 11-2 15,-3 1 18-15,0 4 5 16,3-4 0-16,1-1-29 16,1-2 29-16,-1-4-17 15,2-1-5-15,0-5-24 16,0 2-3-16,3-3-6 16,9 0-45-16,3-3 16 15,-1-4-189-15</inkml:trace>
  <inkml:trace contextRef="#ctx0" brushRef="#br1" timeOffset="1.39785E6">15338 1001 251 0,'0'0'168'15,"0"0"-81"-15,0 0 23 16,0 0-73-16,0 0 44 16,0 0 12-16,0 0-56 15,-20-51-28-15,14 44 19 16,3 2 41-16,0 1-60 15,2 0-9-15,-1 2 38 0,1 0-34 16,-1 2 25 0,2 0-13-16,-1 0-14 0,1 0 23 15,0 0-25-15,0 0 0 16,0 0-3-16,0 0 14 16,0 0-13-16,0 0 2 15,0 0-1-15,0 0-17 16,0 4 14-16,0 3 4 15,0 4-3-15,0 1 10 16,0 1-1-16,0 4-6 16,3 3 0-16,1 1 33 15,-1 4-9-15,2-2-9 0,0 0-10 16,0-1 6 0,1 2 5-16,0-2-16 0,-1-3 4 15,0 2 6-15,-2-2 5 16,0-1-9-16,0-4 3 15,0-1 2-15,-1-3 2 16,1-5-13-16,-2 0 0 16,1-3 3-16,-2-2-3 15,0 0 0-15,0 0 0 16,0 0 6-16,0 0 2 16,0 0-8-16,0 0 0 15,1-3-10-15,1-10-132 16,-2-3-228-16</inkml:trace>
  <inkml:trace contextRef="#ctx0" brushRef="#br1" timeOffset="1.40334E6">32198 12551 796 0,'0'0'43'0,"0"0"4"15,0 0-47-15,0 0 0 0,0 0 19 16,80-8-18-1,-63 16 6-15,-2 9-7 0,-1 2 3 16,-8 2-4-16,-6-3 1 16,0-1 0-16,-11-1 5 15,-10-4-1-15,-2-1 3 16,4-6-7-16,6-2 6 16,7-3 38-16,5 0-30 15,1 0 1-15,0 0 43 16,0 0-45-16,0 3 0 15,6 2-13-15,8 6 0 16,3 6-15-16,2 6 15 16,-1 0 0-16,-1 1 2 15,-4-2 10-15,0-5-5 16,-2-2-7-16,2-1 1 0,1-3-19 16,4-6-15-1,3-5-170-15,1 0-321 0</inkml:trace>
  <inkml:trace contextRef="#ctx0" brushRef="#br1" timeOffset="1.40371E6">32626 12693 916 0,'0'0'79'0,"0"0"-77"0,0 0 22 15,0 0-14 1,0 0-1-16,0 0-2 0,-1 33 4 15,1-16 37-15,0-5-47 16,0 2-1-16,1-4 16 16,10-3-8-16,8-4 11 15,5-3-14-15,2 0 1 16,2-2 24-16,-4-10-27 16,-3-1-1-16,-8-1 56 15,-3 2-30-15,-4 5 8 16,-4 2-8-16,-2 5-23 15,0 0 22-15,0 0-27 16,0 0-11-16,0 8 8 16,0 9 4-16,0 3-1 15,0 1 0-15,0-2 0 0,0 0-1 16,0 0 1-16,0 0-11 16,4-1-25-16,4-1-134 15,-2-4-166-15</inkml:trace>
  <inkml:trace contextRef="#ctx0" brushRef="#br1" timeOffset="1.40448E6">32559 12701 695 0,'0'0'116'16,"0"0"-16"-16,0 0 35 15,0 0-48-15,0 0-4 16,0 0-25-16,-7-35-21 16,7 32 3-16,0 0-33 15,6-3 3-15,10-2 15 16,10 2-25-16,2 3 0 0,3 3-11 15,-1 0 20-15,-3 2-13 16,-2 10 4-16,-7 5 0 16,-3 3-7-16,-7 4 7 15,-8-1-4-15,0-3 1 16,-8 2 3-16,-11-3 0 16,-2-4-7-16,1-2 21 15,6-3-13-15,5-5-1 16,4 0 0-16,2-2-6 15,3 0 6-15,0 5 0 16,0 1 0-16,0 4 4 16,5 3-12-16,10-1 8 15,7 2 0-15,5 0 2 0,4-3 2 16,2-1-4-16,1-2 0 16,-2-4 7-16,-3 0-12 15,-6-1 5-15,-8 0-119 16,-15-1-213-16</inkml:trace>
  <inkml:trace contextRef="#ctx0" brushRef="#br1" timeOffset="1.4049E6">32230 13511 843 0,'0'0'120'0,"0"0"-114"15,0 0 15-15,0 0-3 16,79 0 15-16,-48 0-3 15,6 0-29-15,-1 0 14 16,-3 0-15-16,-5 1-67 16,-10-1-136-16,-6 0-434 15</inkml:trace>
  <inkml:trace contextRef="#ctx0" brushRef="#br1" timeOffset="1.40543E6">32658 13467 256 0,'0'0'413'0,"0"0"-272"16,0 0-22-16,0 0-24 16,0 0 17-16,0 0-22 15,3 0-48-15,-3 0 9 16,0 0-49-16,0 0 0 16,0 0 2-16,0 0-4 15,0 8-9-15,0 7 5 16,0 4 8-16,0 3 5 0,0-2-9 15,1 0 0-15,1-3-5 16,1-2 5-16,1-4 0 16,2-2-1-16,5-6-15 15,2 0-48-15,5-3-159 16,-1 0-229-16</inkml:trace>
  <inkml:trace contextRef="#ctx0" brushRef="#br1" timeOffset="1.4058E6">32919 13518 845 0,'0'0'15'16,"0"0"-6"-16,0 0-6 15,0 0-1-15,0 0 60 16,0 0-27-16,-1 50-31 15,1-43 36-15,0-3-37 16,5 0 0-16,9-3 32 16,3-1-19-16,5 0 60 15,0 0-76-15,-3-9 14 16,-1-1-6-16,-2 1-8 16,-8 2 0-16,-2 2 18 0,-4 3 41 15,-2 2-25 1,0 0-34-16,0 0 5 0,0 6-23 15,0 12 13-15,-6 4 5 16,-4 4-2-16,0 0 14 16,4 1-21-16,0-1 9 15,2 2-102-15,-2-6-89 16,-3-6-244-16</inkml:trace>
  <inkml:trace contextRef="#ctx0" brushRef="#br1" timeOffset="1.40613E6">32367 13914 850 0,'0'0'56'16,"0"0"-5"-16,0 0-48 15,0 0 127-15,100 0-27 16,-46 0-62-16,14 2 5 16,4-1-43-16,4 1 11 15,1-2 24-15,-3 0-33 16,-5 0-5-16,-6 0 1 16,-9 0 8-16,-8 0-3 15,-7 0-6-15,-9 0 0 16,-5 0-15-16,-9 0-19 15,-5 0-91-15,-9 0-126 0,-2 0-222 16</inkml:trace>
  <inkml:trace contextRef="#ctx0" brushRef="#br1" timeOffset="1.40886E6">33032 14719 801 0,'0'0'100'16,"0"0"-100"-16,0 0 0 15,0 0 50-15,0 0-17 16,-82 25-13-16,75-6-20 15,1 1 8-15,6 4-15 16,0-2 7-16,0-1 0 16,10-1 7-16,8-6-3 15,1-6-4-15,3-4 11 16,1-4-4-16,-2 0 23 0,-3-4-28 16,-3-8 4-16,-9-5 34 15,0-5-36-15,-6 0 12 16,0-6-16-16,0 0 8 15,-5-2-10-15,-7 1 2 16,-5 0 0-16,1 1 6 16,0-1-4-16,3 3 14 15,3-1 4-15,3 2-16 16,6 2 36-16,1 1-40 16,0 3 0-16,0 2 4 15,1 2-3-15,9 1-1 16,1 2 0-16,1 4 6 0,0 1-13 15,-3 2 7-15,0 4 0 16,-3 1-13-16,0 0 13 16,-3 3-7-16,0 13 1 15,-3 5 6-15,0 3-9 16,0 1 9-16,-6 1 0 16,-9-1 2-16,1-4 0 15,1 0-4-15,0-4-21 16,1-5-222-16,1-11-331 15</inkml:trace>
  <inkml:trace contextRef="#ctx0" brushRef="#br1" timeOffset="1.41431E6">25942 3752 600 0,'0'0'23'0,"0"0"2"16,0 0 28-16,0 0-48 16,0 0 20-16,0 0 21 15,0 0-23-15,-4 0 16 16,4 0-15-16,0 0-16 16,0 0 41-16,0 0-38 15,0 0 16-15,0 0 9 16,6 2-25-16,8 0 24 0,5-1-11 15,6 1-23-15,5 1 43 16,1-1-41-16,-1 1 5 16,0-2-8-16,-6 2 7 15,-3-3-4-15,-3 0-3 16,-8 0 0-16,-5 0 10 16,-2 0-10-16,-3 0 0 15,0 0 2-15,0 0 7 16,0 0 1-16,-3 0-10 15,-14-3-9-15,-7 1 4 16,-5-2-13-16,-3 4 3 16,-1-3 13-16,5 1 3 0,4 2-5 15,7-2 4 1,7 1 0-16,7 1 7 0,2 0-7 16,1 0 17-16,0 0 11 15,0 0-27-15,0-2 20 16,0 2-21-16,0 0 2 15,0-2 7-15,12 1-6 16,12-1-3-16,7 0 8 16,7-2 0-16,8 0-10 15,3 1 2-15,2-1-25 16,-1-2-92-16,-8-5-304 16</inkml:trace>
  <inkml:trace contextRef="#ctx0" brushRef="#br1" timeOffset="1.41699E6">26210 3375 441 0,'0'0'5'16,"0"0"38"-16,0 0-36 15,0 0 22-15,0 0 67 16,0 0-11-16,0 0-50 16,0-34-13-16,0 31 34 15,0-1 6-15,0 0-37 16,0-1-6-16,0 1 38 16,0-1-26-16,0-1 3 15,0 1 26-15,0 1-34 16,0-3-2-16,-2 1-24 15,2 2 0-15,0-3 16 0,0 2-11 16,0-1 0-16,0 0-5 16,0 2 0-16,0-1 1 15,0-2-1-15,0-3 0 16,0-2 22-16,0 0-17 16,-1-2 6-16,-2 0-11 15,1 1 0-15,1 3 2 16,1-3-2-16,0 1 0 15,-2 1-2-15,2-2 10 16,-1 1-10-16,-2 3 2 16,1 0 0-16,-1 3-3 15,2 3 4-15,-1 1-1 0,2 0 0 16,0 2 11 0,0 0-20-16,0 0 9 0,0 0-20 15,0 0 15-15,0 0-84 16,0 0-65-16,5 0-45 15,2-5-264-15</inkml:trace>
  <inkml:trace contextRef="#ctx0" brushRef="#br1" timeOffset="1.41856E6">26228 3321 3 0,'0'0'537'0,"0"0"-414"16,0 0-121-16,0 0 62 15,0 0-9-15,0-87 22 16,0 67-30-16,0-1-30 16,0-1-3-16,0 0-12 15,0 1 19-15,0 3-17 0,4 1-3 16,-2 0 34-16,1 3-32 16,-2-1 7-16,1 2-3 15,-2 2 0-15,1 1-5 16,-1 0 7-16,0 1 1 15,0-1 5-15,0 1-13 16,0 2-2-16,0 1 20 16,0 0-18-16,0 1 12 15,0 0-14-15,0 1 1 16,0 0-1-16,0 0 1 16,0-1-1-16,0 2 9 15,0-1-5-15,0 3-5 16,0-1 1-16,0 0 0 15,0 2 56-15,0-3-56 16,0 1 0-16,0 1 7 0,0-2-5 16,0 3-2-16,0-1 0 15,0-1 4-15,0 2-6 16,0 0 2-16,0 0 0 16,0 0-3-16,0 0 8 15,0-3 6-15,0 1-11 16,0 2 2-16,0-3-10 15,0 3 8-15,0-2 0 16,0 2 0-16,0 0 5 16,0 0-5-16,0 0 0 0,0 0 6 15,0 0-9 1,0 0 3-16,0 0-2 0,0-1-12 16,-3 1 14-1,-1-2-7-15,1 2 1 0,1 0 4 16,1 0-18-16,-2 0 20 15,-4 0-15-15,0 0 8 16,-2 0-6-16,0 5 12 16,-4 6-4-16,-1 2 5 15,2-3-6-15,1 5 6 16,0-1 0-16,2 1-11 16,-1-1 17-16,1 0-6 15,1-3 0-15,0-2 0 16,2 1-2-16,2-5 2 15,1-1 0-15,2-1-4 0,1-3 9 16,-2 0-5 0,2 0 0-16,0 0 3 0,0 0 8 15,0 0-9-15,0 0-2 16,0 0 25-16,0-3-19 16,0-8 1-16,0-3-7 15,0-2 3-15,5-2-9 16,4-1 6-16,3 1 0 15,-3 3-1-15,1 1 4 16,0 2-6-16,0 2 1 16,-1 3 2-16,-1 0 1 15,0 4-1-15,-2 2 0 0,0-2-13 16,3 3 14 0,0 0-1-16,0 0 0 0,1 0-4 15,1 0-10-15,-2 9 14 16,0 2-10-16,-1 3 3 15,-2 3 12-15,2-1-9 16,0 1 4-16,-1 0 0 16,-1-3 2-16,1 3-2 15,-1 0-18-15,6-1-30 16,0-2-96-16,0-3-178 16</inkml:trace>
  <inkml:trace contextRef="#ctx0" brushRef="#br1" timeOffset="1.421E6">26127 2255 285 0,'0'0'190'0,"0"0"-107"16,0 0-12-16,0 0 11 15,0 0 4-15,0 0-9 16,0-3-68-16,0 2 29 16,0-1 15-16,0-1-44 0,-1 1 16 15,-5-1-8 1,0-1 23-16,-1-1-30 0,-2 0-1 16,-3-1 14-16,1 2-1 15,-2-3-14-15,-2 5-2 16,1 1-4-16,-2-1-2 15,1 2 0-15,-1 0 9 16,2 0-12-16,1 0 3 16,4 0 0-16,0 0-11 15,0 2 11-15,0 4 0 16,-1 2-7-16,0 1 14 16,0 3-15-16,-2 1 8 15,-2 1 0-15,-3 2-6 16,1-4 6-16,2 2 0 15,1-1 0-15,5-3 9 0,1 1-10 16,1-1 1 0,2 1 0-16,-1 3-11 0,2 3 11 15,2 3 0-15,1 5-5 16,0 0 10-16,0 4-7 16,0 1 2-16,0-1 0 15,4 1-4-15,4-3 4 16,2 1 0-16,-1-5-5 15,6 1 15-15,-2-2-18 16,5-4 8-16,0-1 0 16,3-2 3-16,3-3-3 15,4-2 0-15,2-5-2 16,4-3 10-16,2-2-5 0,0 0-3 16,-2 0 0-16,-2-6 1 15,-1-5-1-15,-4 0 0 16,-2-3-6-16,-3 1 16 15,-5-1-11-15,-2-1 1 16,-5-2 0-16,-1-5-2 16,-3 1 2-16,-2-3 0 15,-4 1-3-15,0-3 11 16,0 0-8-16,0-2 0 16,-3 0 0-16,-7-2-4 15,1 4 5-15,0-1-1 16,-4 4 0-16,1 3 2 15,-4 1-4-15,-1 2 2 16,-2 3 0-16,-3 1-7 0,0 1 7 16,-1 1 0-16,-3 3-5 15,3 0 12-15,3 3-12 16,2 3 5-16,6 2 0 16,-1 0-14-16,4 0 14 15,0 0-13-15,-1 1-16 16,0 8-27-16,0 4-24 15,1 1-57-15,2 0-75 16,1-5-367-16</inkml:trace>
  <inkml:trace contextRef="#ctx0" brushRef="#br1" timeOffset="1.42475E6">26071 3399 323 0,'0'0'136'0,"0"0"-18"16,0 0-36-16,0 0-12 16,0 0-5-16,0 0 16 15,0 0-47-15,-15-35-2 16,8 31 12-16,-2-1-35 15,-2 0 30-15,-1 0-30 16,0 1-3-16,-4 4 11 16,-1 0-16-16,-5 0 0 15,-2 0-2-15,-1 7 6 0,-2 9-11 16,6 1 6-16,0 2 0 16,8 6-11-16,4 3 11 15,5 4 0-15,4 8-1 16,0-1 4-16,0 1-6 15,7-1 3-15,11-3 0 16,4-2 0-16,5-2 0 16,4-6 0-16,2-1-2 15,4-5 10-15,5-6-10 16,3-3 2-16,0-6 0 16,1-5 9-16,-3 0-8 15,-1-5 6-15,-5-12 8 16,-5-5-14-16,-4-3 32 15,-4-6-28-15,-6-5-4 16,-5-6 15-16,-10-1-16 0,-3-4 0 16,0 0 0-16,-18 3 8 15,-6 4-9-15,-1 6 1 16,-5 5 0-16,-1 7-4 16,-3 8-10-16,-1 9-3 15,-2 3 14-15,-1 2-43 16,3 0 18-16,2 14-96 15,9 3-40-15,5 3-142 16</inkml:trace>
  <inkml:trace contextRef="#ctx0" brushRef="#br1" timeOffset="1.42589E6">26247 3705 780 0,'0'0'47'0,"0"0"6"16,0 0-9-16,0 0-23 0,0 0 15 16,0 0-35-16,0 0 0 15,-70 54 37-15,49-34-35 16,0 1-3-16,3-1 0 15,3-2 13-15,2-1-9 16,2-3-4-16,4-3 0 16,2-5 9-16,2-3-9 15,-1-3-9-15,1 0-14 16,-1-3-38-16,-2-10-53 16,1-1-56-16,2 1 140 15,3 4 22-15,0 0 8 16,0 3 0-16,0 1 4 15,0 2 13-15,0 2 63 0,0-1-20 16,5 2-20-16,2 0 3 16,5 0-13-16,1 0 12 15,5 6 1-15,2 7-35 16,-1 0 28-16,3 3-8 16,0 3-23-16,-2-1 5 15,2 0-4-15,0-1-6 16,-2-2 0-16,0-3-8 15,-2-3-36-15,-2-5-74 16,-1-4-105-16,-3 0-353 16</inkml:trace>
  <inkml:trace contextRef="#ctx0" brushRef="#br1" timeOffset="1.4263E6">26274 3750 602 0,'0'0'35'16,"0"0"-23"-16,0 0-5 16,0 0 2-16,0 0 8 15,-69 75 78-15,48-52-41 16,-3 1-16-16,4 0-24 15,0-4 2-15,4-2 4 16,4-2-20-16,0-8 0 16,4-2-3-16,1-3-19 15,1-3-30-15,2 0-149 16,-2-14-330-16</inkml:trace>
  <inkml:trace contextRef="#ctx0" brushRef="#br1" timeOffset="1.42648E6">26085 3873 606 0,'0'0'72'0,"0"0"-50"15,0 0 47-15,0 0-12 16,0 0-8-16,0 0-30 16,95 33-12-16,-70-23 8 15,2-1-15-15,0-1-26 16,-3-4-126-16,-5-4-357 15</inkml:trace>
  <inkml:trace contextRef="#ctx0" brushRef="#br1" timeOffset="1.42814E6">26278 2488 394 0,'0'0'167'0,"0"0"-94"16,0 0 8-16,0 0 24 0,0 0-81 16,0 0 6-16,0 0 17 15,-3-9-37-15,3 9-6 16,0 0-4-16,0 0 0 15,0 0-8-15,0 10 8 16,0-1 0-16,2 5 4 16,4-3-3-16,0-3-2 15,0 0 0-15,4-2 1 16,-1-4 0-16,2-2 8 16,-1 0-8-16,0 0 34 15,-4-8-24-15,0-4 17 16,-2-3-20-16,-4-1 3 15,0-2-10-15,0 4 6 0,-7 2-6 16,-2 3 0-16,0 7 9 16,1 2-12-16,-1 0 3 15,1 0 0-15,-1 7-17 16,3 6 17-16,2 4 0 16,1 1-5-16,1 0 10 15,2-1-10-15,0-1 5 16,0-2-8-16,6-2-6 15,7-3-29-15,3-4-30 16,3-5-56-16,1 0-231 16</inkml:trace>
  <inkml:trace contextRef="#ctx0" brushRef="#br1" timeOffset="1.43099E6">23594 2846 455 0,'0'0'124'16,"0"0"-97"-16,0 0-16 15,0 0 6-15,0 0-1 16,0 0 79-16,53 3-40 16,-29-2-26-16,4 1-3 15,1-1-26-15,2 2 0 16,2-2-2-16,1 1-37 15,-1-2-196-15</inkml:trace>
  <inkml:trace contextRef="#ctx0" brushRef="#br1" timeOffset="1.43281E6">10811 931 296 0,'0'0'367'16,"0"0"-199"-16,0 0-90 16,0 0-40-16,0 0 24 0,0 0-45 15,0-5 5 1,0 5 0-16,0 0-13 0,0 0-13 15,0 0 4-15,0 12-3 16,0 6-9-16,0 7 12 16,3 2 0-16,0 0 6 15,1 2-4-15,2-3 13 16,0-4-15-16,0-5 2 16,-3-5 0-16,0-2-2 15,2-7 0-15,-4 0 0 16,2-3 12-16,-2 0 3 15,-1 0-2-15,0 0 16 16,0 0 77-16,0-11-66 16,0-11-36-16,0-3-1 15,0-3 7-15,-5-1-12 0,0 4 2 16,0 3 0 0,1 6-3-16,2 6 3 0,1 5 0 15,1 3-3-15,0 2 13 16,0 0-21-16,0 0 7 15,0 8-14-15,0 12 4 16,0 7 14-16,0 4 0 16,0 0-4-16,0 0 9 15,6 0-10-15,3-1-62 16,1-5-120-16,2-5-81 16</inkml:trace>
  <inkml:trace contextRef="#ctx0" brushRef="#br1" timeOffset="1.43588E6">32949 16064 675 0,'0'0'181'0,"0"0"-16"0,0 0-104 15,0 0 33-15,0 0 8 16,0 0-87-16,0 0 22 15,-33-48-9-15,25 48-27 16,-4 0-2-16,-7 13-1 16,-5 6 2-16,2 3-5 15,2-1 5-15,7-1 0 16,9-3-5-16,2-4 15 16,2-3-13-16,2-3 3 15,18-3 0-15,9-4 2 16,4 0 0-16,-1-10-2 15,-5-8 8-15,-8-5-7 16,-8-7 3-16,-8-6-4 0,-3-4 3 16,0-6-26-16,-11 1 23 15,-8 1-3-15,0 5 3 16,1 3 0-16,0 6-8 16,8 3 8-16,3 7 0 15,6 3 3-15,1 0-3 16,0 2-8-16,17 0 7 15,5 6-28-15,5 1 27 16,1 8-9-16,2 0 6 16,-2 0-16-16,-8 5 21 15,-2 9-1-15,-8 3-6 16,-4 5 5-16,-2 4-1 0,-4 2 1 16,-4 5 2-16,-17 1-14 15,-7 3 14-15,-8 1 0 16,-1 1 0-16,1-3 0 15,3-7-23-15,8-5-209 16,8-12-146-16</inkml:trace>
  <inkml:trace contextRef="#ctx0" brushRef="#br1" timeOffset="1.43783E6">33283 14613 860 0,'0'0'58'0,"0"0"-58"15,0 0 8-15,0 0-2 16,0 0 47-16,0 0-16 16,0 0 11-16,86 2-45 15,-56-2-3-15,5 0 0 16,2 0 9-16,-2-3-18 16,0-5-135-16,-8-3-161 15</inkml:trace>
  <inkml:trace contextRef="#ctx0" brushRef="#br1" timeOffset="1.43914E6">26210 2445 558 0,'0'0'56'16,"0"0"48"-16,0 0-78 15,0 0-14-15,0 0-5 16,0 0-7-16,82-15 0 15,-35 11-1-15,11 1-1 16,8-7-95-16,4-3-346 16</inkml:trace>
  <inkml:trace contextRef="#ctx0" brushRef="#br1" timeOffset="1.44212E6">23939 2747 456 0,'0'0'119'0,"0"0"-35"16,0 0-31-16,0 0 35 16,0 0-45-16,0 0 22 0,0 0-7 15,-8-12-46 1,8 12 53-16,0 0-37 0,0 0-5 15,0 0 33-15,0 0-53 16,0 0 10-16,0 0-13 16,0 0 6-16,0 0-1 15,0 0-5-15,13 0 0 16,5 0 1-16,7 0 6 16,4 0-7-16,2-3 0 15,5-2 0-15,1-1-30 16,-3-1-16-16,-7 2-130 15,-16-2-184-15</inkml:trace>
  <inkml:trace contextRef="#ctx0" brushRef="#br1" timeOffset="1.44392E6">33028 16736 342 0,'0'0'551'0,"0"0"-524"16,0 0-9-16,0 0-6 15,-94 5 54-15,73 9 27 16,3 3-63-16,3 5-6 15,5 0-24-15,6-1 7 16,4-1 1-16,0-5-8 16,0-1 0-16,14-6 10 15,4-5-5-15,-1-3 17 16,2 0 27-16,-4-9-32 16,0-10 15-16,-8-6-32 15,-4-6 0-15,-3-3 10 16,0-2-10-16,-4-1 0 0,-4-1 2 15,3 4 2 1,4 4 4-16,1 5-8 0,0 3 0 16,3 5-4-16,9 4 4 15,7 4 0-15,1 3-1 16,2 2 5-16,-1 4-8 16,-4 0 4-16,-7 0-3 15,-4 4-8-15,-3 12 7 16,-3 4-3-16,0 3 6 15,0 1 2-15,-11 1-2 16,-2-2 1-16,-1 0 0 16,-3 1-8-16,2 2-62 15,-3-9-221-15,1-3-464 0</inkml:trace>
  <inkml:trace contextRef="#ctx0" brushRef="#br1" timeOffset="1.44417E6">32703 16953 363 0,'0'0'425'16,"0"0"-403"-16,0 0-21 16,0 0-1-16,0 0 62 15,0 0 28-15,25 34 4 0,6-23-8 16,12-3-47-1,8-2 19-15,6-3-48 0,6-2-8 16,1-1 6-16,-1 0-8 16,-1 0-58-16,-2 0-114 15,-14 0-133-15</inkml:trace>
  <inkml:trace contextRef="#ctx0" brushRef="#br1" timeOffset="1.44462E6">32980 17338 581 0,'0'0'278'16,"0"0"-7"-16,0 0-139 15,0 0-115-15,0 0-17 16,0 0-9-16,-9 9 9 16,-5 7 2-16,1 1 23 15,6 0-24-15,2 2 6 0,5-2-6 16,0-5-1-16,8-2 0 15,14-4 14-15,6-6-12 16,5 0 3-16,0 0-5 16,-3-16-14-1,-8-2 8-15,-11-5-14 0,-11-2 12 16,0 3 1-16,-15 1-11 16,-14 9 0-16,-6 7 16 15,-1 2-26-15,-3 3-2 16,2 0-90-16,4 7-61 15,3 1-247-15</inkml:trace>
  <inkml:trace contextRef="#ctx0" brushRef="#br1" timeOffset="1.44485E6">32580 17660 921 0,'0'0'165'0,"0"0"-152"16,0 0 2-16,100 17 71 16,-37-17-20-16,10 2-50 15,6-2-14-15,-1 2 17 16,-4-2-19-16,-8 3 0 16,-8-2-3-16,-13 1-8 15,-8 1-53-15,-10-2-109 0,-6-1-86 16</inkml:trace>
  <inkml:trace contextRef="#ctx0" brushRef="#br1" timeOffset="1.44913E6">14996 1601 320 0,'0'0'64'16,"0"0"-58"-16,0 0 1 15,0 0 25-15,0 0 20 0,0 0 33 16,0 0-16-16,-2 0-22 16,2 0 58-16,0 0-48 15,0 0-5-15,-1 0 5 16,1 0-26-16,0 0 1 16,0 0-4-16,0 0-27 15,0 0 40-15,0 0-41 16,0 0 0-16,0 0-17 15,0 2 18-15,9 8-1 16,7 3 0-16,8 0 2 16,2 2 2-16,7-3-1 15,5-2-3-15,4-6 27 0,7-4-1 16,1 0 4-16,2 0-12 16,-3-9-9-16,-4-6 22 15,-6 0-31-15,-1-2 0 16,-5-1 8-16,-6 1-3 15,-1-2 0-15,-4 2-5 16,1 1 4-16,0 0-2 16,-5 1-2-16,-4 3 0 15,-4 3-4-15,-4 1 4 16,-5 4 0-16,-1 3-5 16,0-1-34-16,0 2 35 15,0 0-83-15,0 0 12 16,-10 0-9-16,-8 2-87 15,1 7 20-15,-1-1-71 0,0-2-180 16</inkml:trace>
  <inkml:trace contextRef="#ctx0" brushRef="#br1" timeOffset="1.45091E6">15038 1634 378 0,'0'0'39'0,"0"0"27"15,0 0 30 1,0 0-64-16,0 0 1 0,0 0 107 15,-26-21-99-15,21 21-26 16,3 0 55-16,2 0-52 16,0 0 12-16,0 0-30 15,0 0 1-15,0 14-10 16,9 3 9-16,12 2 0 16,9 1 16-16,8-3 14 15,7-3 19-15,7-4-22 16,5-8-21-16,2-2 28 15,1 0-31-15,-1-12 13 16,-3-6 0-16,-2-2-10 16,-2-4 11-16,-6-1-17 15,-4 2 0-15,-12 3 0 16,-12 5 0-16,-6 6 0 0,-11 6 3 16,-1 1 2-16,0 2 6 15,-10 0-11-15,-13 0-13 16,-17 0 2-16,-6 12-18 15,-9 0-1-15,-3 5 26 16,-4 0-8-16,-3 4 4 16,-1 1 8-16,0-2 0 15,7 0-2-15,8-2 2 16,14-3 0-16,8-3 2 16,10-4-1-16,9-4 0 15,3-1-1-15,7-3 0 16,0 0-8-16,0 0 8 0,5 0 0 15,22 0 0 1,13-10 5-16,18-6-1 0,11-4-4 16,7-2 0-16,2 3 3 15,-1 1-3-15,-4 2 0 16,-7 5-4-16,-11 2 10 16,-16 4-3-16,-18 5-3 15,-14 0-17-15,-7 0 13 16,-7 0-33-16,-24 14 37 15,-19 1-10-15,-12 6 19 16,-11 2-24-16,-8 4 14 16,-7 2-1-16,-1 3-9 15,6-2-10-15,11-7 9 16,22-3 1-16,20-7 19 0,17-6-19 16,13 3 11-16,10-7 0 15,29-3-12-15,24 0 12 16,20-8 0-16,16-11 1 15,7-8 5-15,9-4-12 16,-1-1-63-16,0-2-61 16,-7 1-10-16,-7-2-131 15,-19 4 113-15</inkml:trace>
  <inkml:trace contextRef="#ctx0" brushRef="#br1" timeOffset="1.4521E6">10414 1901 833 0,'0'0'82'0,"0"0"-82"0,0 0 0 16,0 0-8 0,124-51 18-16,-63 27-12 0,3-1 2 15,0 1 0-15,-4-2 5 16,-5 2-5-16,-6 2 0 16,-12 5 5-16,-10 6 1 15,-13 5-2-15,-10 3-3 16,-4 3 0-16,0 0 92 15,-7 0-48-15,-26 0-39 16,-19 5-6-16,-15 10-49 16,-13 11 46-16,-2-2 3 15,11-2 0-15,14-2-4 0,23-9 4 16,16-5 0 0,15-2-4-16,3-4 4 0,0 0-2 15,21 0-11-15,19-2 13 16,21-12 7-16,11-8-7 15,8-3 0-15,-3-1 2 16,-6 2 1-16,-11 2-1 16,-12 7-2-16,-20 5 0 15,-12 7-2-15,-14 3 2 16,-2 0-3-16,-18 8-4 16,-22 22 8-16,-22 13-5 15,-9 10-48-15,-5 3-97 16,12-9-58-16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1-07T04:04:59.600"/>
    </inkml:context>
    <inkml:brush xml:id="br0">
      <inkml:brushProperty name="width" value="0.05292" units="cm"/>
      <inkml:brushProperty name="height" value="0.05292" units="cm"/>
      <inkml:brushProperty name="color" value="#00B050"/>
    </inkml:brush>
  </inkml:definitions>
  <inkml:trace contextRef="#ctx0" brushRef="#br0">30182 3302 375 0,'0'0'104'0,"0"0"-28"15,0 0 20-15,0 0-13 16,0 0-17-16,0 0 4 0,19-30 32 15,-17 24-3 1,-2 3 8-16,1-4-89 0,-1 2 2 16,0 0 25-16,0-2-45 15,0 2 0-15,-1-2 7 16,-4-1-2-16,-1 3 16 16,-1 0-21-16,1 1 0 15,-2 1 0-15,-1 0 7 16,-2 0-6-16,-3 3-1 15,-4 0 2-15,0 0 1 16,-3 0-3-16,-1 3-1 16,0 7-7-16,2 0 13 15,-1 2-5-15,5-1 0 16,1-1 8-16,1 1-12 16,1-2 4-16,3-1 0 15,-2 4-5-15,0 0 6 16,0 0-1-16,-3 3 0 0,-2 1 9 15,1 1-14-15,1 3 5 16,-1-3 0-16,1 5-4 16,0 0 4-16,1 0 0 15,4 2-1-15,3-1 10 16,2 2-21-16,2 2 12 16,3-1-1-16,0 6-5 15,0 1 6-15,8 1 0 16,8 2 0-16,2-4 6 15,3 0-5-15,4-6-1 0,2-2 0 16,3-6-1 0,4-2 1-16,5-5 0 15,3-5-5-15,4-2 14 0,-1-4-5 16,1 0-4-16,-4-7 0 16,-4-7 9-16,-3-5-6 15,-5-2 2-15,-8 0-5 16,-1-5 5-16,-6 1 2 15,-6-3-7-15,-5-3 0 16,-4-3 14-16,0-4-14 16,0 1 0-16,0 1 2 15,-9 2 7-15,-2 2-9 16,1 3 0-16,-2 2 0 0,-1 2-1 16,1 0 6-1,-3 0-7-15,2 4 2 0,-5-3 0 16,-2 3-6-16,-3 0 6 15,-3 2 0-15,-3 0 0 16,-1 1 0-16,-2 1 0 16,1 7-3-16,0 1 15 15,-2 6-21-15,0 3 9 16,-3 0-1-16,-1 8-7 16,4 6-2-16,3 5-14 15,11 4-42-15,6-1-133 16,7-3-39-16,6-8-402 15</inkml:trace>
  <inkml:trace contextRef="#ctx0" brushRef="#br0" timeOffset="6310.2934">22846 3380 360 0,'0'0'110'0,"0"0"-98"16,0 0 28-1,0 0-17-15,0 0-2 0,0 0-18 16,0 0 3-16,0 0-12 16,-7 0-27-16,4 0-124 15,0 0-81-15</inkml:trace>
  <inkml:trace contextRef="#ctx0" brushRef="#br0" timeOffset="10713.7182">22449 1436 372 0,'0'0'205'15,"0"0"-68"-15,0 0-24 16,0 0-32-16,0 0-9 0,0 0 15 15,0-2-53-15,0-1 3 16,0-2 8-16,0 0-22 16,6-2 5-16,8-1-28 15,7 4 0-15,2 2-2 16,0 2 2-16,1 0 0 16,0 11-6-16,-2 9 10 15,-2 2-14-15,-3 2 10 16,-8-1 0-16,-4 0-10 15,-5-4 4-15,0-1 6 16,-8-2-8-16,-8-2 17 16,-2-3-8-16,2-2-1 15,2-4 0-15,7 0 1 0,2-5-1 16,5 0 0 0,0 0-1-16,0 0 3 0,0 1-15 15,0 4 13-15,0 3-13 16,8 5 9-16,7 9 7 15,5-1-3-15,3 3 7 16,0-2-1-16,2-3 5 16,2-3-11-16,2-4 0 15,1-1-8-15,-3-2-24 16,-3-2-114-16,-11-3-76 16,-8 0-437-16</inkml:trace>
  <inkml:trace contextRef="#ctx0" brushRef="#br0" timeOffset="11372.6834">22543 2319 434 0,'0'0'304'0,"0"0"-217"16,0 0 18-16,0 0-15 15,0 0-40-15,0 0-17 16,12 0-18-16,2 0 17 16,1 0-32-16,0 0 2 15,-1 0 14-15,-1 0-15 16,0 5-2-16,-7 3-1 0,-2 4-2 15,-4 2-6-15,0 3 10 16,-9 2 0-16,-8 3 9 16,-2-1-3-16,2-5 0 15,5 0-6-15,6-4 1 16,6-7-6-16,0 1 5 16,19-3-1-16,9-3 1 15,5 0 1-15,3 0 6 16,-3 0-7-16,-8 3 0 15,-5 4-2-15,-10 5 2 16,-5 3-6-16,-5 4 1 16,-2 6 5-16,-18 0 9 15,-9 3-8-15,-4 0 1 16,-3 0 11-16,4-3-13 0,5 0 0 16,4-1-6-16,7-3-25 15,8-2-163-15,4-2-36 16,4-3-477-16</inkml:trace>
  <inkml:trace contextRef="#ctx0" brushRef="#br0" timeOffset="11957.1066">22785 3266 657 0,'0'0'87'0,"0"0"17"0,0 0 0 15,0 0-39-15,0 0-13 16,0 0-28-16,-63-24-4 15,33 31 2-15,-2 7 0 16,5 3 23-16,7-3-33 16,8 2-6-16,8-1-9 15,4 1 5-15,2-2-2 16,19 1 0-16,7-1 3 16,5-2-3-16,0 1 0 15,-1 0 0-15,-6-1 8 16,-6 4-8-16,-7 1 0 0,-10 1-9 15,-3 0 15-15,0 4-8 16,-13-1 2-16,-10 1 0 16,-7 2 7-16,-2-1-7 15,3-3-2-15,2-3-2 16,6-2-131-16,4-8-172 16</inkml:trace>
  <inkml:trace contextRef="#ctx0" brushRef="#br0" timeOffset="14566.5148">30068 3193 491 0,'0'0'91'0,"0"0"-67"16,0 0-23-16,0 0 41 15,0 0 34-15,0 0-24 0,0 5 13 16,0-5-1-16,0 0-14 16,0 0 12-16,0 0-15 15,0 0-21-15,0 0 30 16,0 0-31-16,0 0 7 16,0 0 12-16,0 0-13 15,0 0 9-15,0 0-6 16,0-7-16-16,0-6 4 15,0-2-20-15,0 0-2 16,0-3 0-16,-2-2 8 16,0 0-8-16,-1-1 0 15,2-3 0-15,-2 2 0 0,0-1 0 16,-1 0 0-16,3 4-1 16,-2 0 5-16,3 2-4 15,0 2 0-15,0 0 0 16,0 1-1-16,0 4 1 15,0-1 0-15,0 3-3 16,0 1 10-16,0 4-9 16,0 2 2-16,0 1-2 15,0 0-11-15,0 0 13 16,-2 0-5-16,2 0 4 16,0 0 2-16,0 0-11 15,0 0 9-15,0 0 1 16,0 0-1-16,-1 0 1 0,1 0 0 15,-2 0 0-15,1 0 4 16,-6 0-11-16,-1 0 7 16,-2 0 0-16,-2 6 2 15,3 3-2-15,-2 1 0 16,1 0-2-16,0 0 5 16,-1 2-5-16,-1 0 2 15,5-2 0-15,-1 1 0 16,4-5 0-16,-2-1 0 15,6 0-1-15,0-4 6 16,0-1-9-16,0 0 4 16,0 0 0-16,0 0-4 0,0 0 4 15,0 0 0-15,0 0-3 16,0-4 11-16,4-8-3 16,5-3-5-16,3 1 0 15,0-3-3-15,2 0 4 16,0 0-1-16,0 1 0 15,1 3 0-15,-3 2-2 16,-2 2 2-16,2 5 0 16,-3-3-5-16,0 4 5 15,0 1 0-15,0 0 0 16,-3 2 1-16,1 0-11 16,4 0 10-16,-4 0 0 15,2 14-7-15,3 3 7 16,-3 5 0-16,0-1-3 15,0 3 6-15,-2-2-14 0,1 1 11 16,-1-3 0-16,4-2-1 16,-2-1-31-16,3-3-33 15,2-3-100-15,-1-7-159 16</inkml:trace>
  <inkml:trace contextRef="#ctx0" brushRef="#br0" timeOffset="21309.8959">29906 3699 238 0,'0'0'211'0,"0"0"-191"15,0 0 2-15,0 0 43 16,0 0 20-16,0 0 15 15,0 0-38-15,8-18 10 16,-8 18-50-16,0 0-6 0,0 0-1 16,0 0-6-1,0 0-18-15,0 1 5 0,0 8 4 16,0 1 16-16,0 2-8 16,0 2 11-16,0 1 4 15,0 2-10-15,0-2 21 16,0-1-24-16,-8 3 10 15,-3-2 30-15,0 2-40 16,-3-1 5-16,-4 1 7 16,2 2-21-16,-4-3 29 15,2-3-28-15,1 2 1 16,-3-3 17-16,1-1-20 16,-4-3 4-16,1 1-4 15,1-3 9-15,0-1-7 16,2 0-2-16,4-3 0 0,0-2 7 15,0 0-6-15,0 0 4 16,-1 0-5-16,-4 0 10 16,0-2-3-16,-1-6-4 15,-2 0-3-15,0-2 7 16,1 0-1-16,2-2-6 16,0-3 0-16,2 2 8 15,2-1-6-15,5 1-2 16,1 0 0-16,4 3 11 15,2-1-10-15,1 0-1 16,3 1 0-16,-2 1 0 16,1 1 0-16,1 1 0 0,0 2 0 15,0 3-7 1,0 2 7-16,0-2 0 0,0 2 0 16,0-1 7-16,0 1-8 15,0 0 1-15,0 0 0 16,0-1-6-16,0 1 8 15,0 0-2-15,0-2 0 16,0 2 1-16,0 0-6 16,0 0 5-16,0 0 0 15,0 0-2-15,0 0-4 16,0 0 6-16,0 3-1 16,0 7 1-16,0 0-4 15,0 3 4-15,0-2 0 16,1 1-2-16,1 1 5 15,-1-1-3-15,-1-1 0 0,0 3 2 16,0-1-1-16,0 2-1 16,0 0-1-16,-3 2-4 15,-4 1 10-15,-2-4-4 16,1 0-1-16,-1-2 4 16,2 1-8-16,-3-2 4 15,0-1 0-15,0 0-4 16,0 0 9-16,-2-3-5 15,-3 2 0-15,-2-4 4 16,-2 1-11-16,-1-2 7 0,0 0 0 16,-1-1-2-1,3 1 7-15,-2-3-8 0,1 1 3 16,1-1 0-16,-3 1-2 16,1-2 2-16,0 0 0 15,-2 0-7-15,1 0 19 16,3 0-19-16,0 0 7 15,-1-3 0-15,-1-4 3 16,-2-3-3-16,-2 0 0 16,3-2 1-16,-1-1 1 15,1-1 2-15,1-2-4 16,1 1 0-16,3-4 0 16,2 2 0-16,2-3 0 15,0 3 3-15,5 0 1 16,2 2-4-16,2 3 0 15,2 2 7-15,1-1-6 0,0 1-1 16,0 1 0 0,0-4-3-16,0 6 9 0,0-2-8 15,0 2 2-15,0 1 0 16,0-1-2-16,0 4 2 16,0 2 0-16,0-1-1 15,0 2 6-15,0 0-3 16,0 0-2-16,0 0 0 15,0 0-4-15,0 0 4 16,0 0 0-16,0 0-7 16,0 0 3-16,0 0 2 0,0 0-19 15,0 3 20-15,3 5-16 16,-2 4 17-16,-1 0 0 16,2 2-2-16,-2 1 7 15,0 2-10-15,0 3 4 16,0-1 1-16,-6 3-10 15,-4-3 10-15,1 0 0 16,-2 0-7-16,-2-1 10 16,2-1-7-16,0-3 4 15,0-2 0-15,0-2-6 16,0-3 6-16,0 0-2 16,-1 0-2-16,-1-2-14 15,-2 0 1-15,-2 0-2 16,-1-2-13-16,-2 0 24 15,-3 0-29-15,0-2 16 0,-2 1 12 16,0-2 1-16,0 0 3 16,1 0 3-16,-4 0 2 15,-4 0-9-15,-1-6 9 16,2 3 0-16,3 0-1 16,1-1 2-16,-1 4-1 15,-2 0 0-15,-1 0 2 16,-1 0-9-16,2 0 7 15,4 0 0-15,1 0-2 16,3 0 8-16,0-6 0 16,0-1-6-16,2 0 0 15,1-1 7-15,2-1-1 0,4 0-6 16,2-1 21 0,1 0-16-16,4 0-3 0,0-2-2 15,0 1 0-15,3-2-5 16,0 3 5-16,3-2 0 15,0 0-2-15,0 1 4 16,0 1 3-16,0 1-5 16,0 0 0-16,0 2-6 15,0-1 6-15,0 1 0 16,0 3-5-16,0-2 20 16,0 2-16-16,0-1 1 15,0 1 0-15,0 3 0 16,0-1 0-16,0 2 0 15,0-2-5-15,0 2 13 0,0 0-12 16,0 0 4-16,0 0-16 16,0 0 13-16,0 4-14 15,0 10 14-15,0 3-2 16,0 3 10-16,0 2-4 16,0-1-1-16,-6 2 0 15,0-1-2-15,2 2 2 16,-2-4 0-16,-3 2-3 15,-3-3 9-15,-2-1-7 16,-3 1 1-16,-3-2 0 16,-4-2-1-16,-1-1 1 0,0-3 0 15,-4-1-2-15,2-2 7 16,1 0-11-16,1-2 6 16,0-4-1-16,0 2-11 15,-2-4-24-15,-1 0-9 16,-1 0 40-16,3 0-9 15,-3-6 8-15,5-2 6 16,-1 0 0-16,3 1-2 16,-1-2 2-16,4 1 0 15,-2-2-5-15,0 2 17 16,5-3-20-16,-2-1 8 16,4-1 0-16,0-2 3 15,1-1-3-15,0 1 0 16,1-1-2-16,1 2 11 15,0 0 4-15,-1-3-13 0,-1 0 0 16,0-1 0 0,1 0 0-16,1-1 0 0,0-1-4 15,5 1 12-15,-1-1-5 16,5 2-3-16,1 2 0 16,1 2 20-16,0 1-16 15,0 2 2-15,0 0-6 16,0 4 14-16,0 2 6 15,0 0-20-15,0 2 3 16,0 0 3-16,0 3-4 16,0 0-2-16,0 0 0 15,0 0-16-15,0 0 10 16,0 4-23-16,0 9 29 16,0 4-5-16,0 1 5 0,0 3 0 15,0 1 0-15,0 1 3 16,0-1-1-16,-6-1-2 15,-2-1 0-15,-2-2 5 16,-3-1-4-16,0-2-1 16,-4 2 0-16,0-5 10 15,-4 1-4-15,-2-2-6 16,-4-1 0-16,-2-2 12 16,-2-1-11-16,-3-3 4 15,-2-1-5-15,-2-1 9 16,0-2-7-16,2 0-2 0,2 0 0 15,-2-7-5-15,0 0 5 16,2 1 0-16,-3 1-1 16,1 0 2-16,-2 1-8 15,3-3 7-15,-1 3 0 16,3-1 9-16,3-3-4 16,2-1-2-16,4-8-3 15,2-2 8-15,2-2 13 16,5 0-1-16,3 7-7 15,1-1 2-15,1 0-9 16,3 1-6-16,-2 1 0 16,5 3 0-16,-1 4 6 15,2-1 4-15,3 4 5 16,0 2-6-16,-1-1-6 0,1 2-3 16,0 0 0-16,0-1 1 15,0 1-2-15,0 0 1 16,0 0 0-16,0 0-1 15,0 0 3-15,0 0-1 16,0 0-1-16,0 0 0 16,0 0-3-16,0 0 3 15,0 0 0-15,0 0 10 16,0 0-9-16,0 0 17 16,0 0-5-16,0 0-12 15,0 0 33-15,0 0-34 16,0 0 0-16,0 0-6 15,0 0 3-15,-2 0-14 0,2 0-41 16,0 0-18 0,0 0 15-16,0 0-28 0,0 0-110 15,11 0-513-15</inkml:trace>
  <inkml:trace contextRef="#ctx0" brushRef="#br0" timeOffset="22591.2457">26550 6838 757 0,'0'0'81'15,"0"0"-22"-15,0 0 33 16,0 0-25-16,0 0-33 15,0 0 46-15,0 0-26 16,-79-25-28-16,65 25-25 16,2 4 16-16,0 6-8 15,2 1-9-15,1 3 0 16,2 4 13-16,0 4-11 16,3 0 4-16,0 2-6 15,4-1 3-15,0 0 8 16,0-4-11-16,0-4 0 15,10 0-6-15,-1-3 6 0,3-3-1 16,0-4 0 0,0 0 2-16,1-2-12 0,-4-3 11 15,-3 0-36-15,-1 0 14 16,-5-5-53-16,0-3-77 16,-6-1-130-16</inkml:trace>
  <inkml:trace contextRef="#ctx0" brushRef="#br0" timeOffset="23534.7022">27127 5951 726 0,'0'0'103'15,"0"0"-77"-15,0 0-18 16,0 0 8-16,0 0 43 16,97-59-23-16,-63 51 15 15,-1 1-1-15,0 4-38 16,-6 3 14-16,-5 0-26 15,-5 12 7-15,-4 2-4 0,-6 6 5 16,-7 1-8-16,0 1 19 16,-7 2-15-16,-14-4 10 15,-6 2-14-15,2-5 4 16,2-3 8-16,4-2-12 16,4-5 0-16,6-4-3 15,3-3 12-15,3 0-1 16,2 0-8-16,1 0 7 15,0-7-9-15,0-1 2 16,1 1 0-16,10 3-8 16,2 1 18-16,1 3-17 15,5 0 7-15,1 2 0 16,2 10 14-16,3 0-9 16,2 1 8-16,-2-4 7 15,-1 3-13-15,0-4 11 0,0-2-18 16,-2-2 3-16,2-4-15 15,-3 0 10-15,0-6-74 16,-4-12-199-16,-3-7-526 16</inkml:trace>
  <inkml:trace contextRef="#ctx0" brushRef="#br0" timeOffset="23886.7448">27785 5724 561 0,'0'0'204'16,"0"0"-168"-16,0 0-23 15,0 0-8-15,0 0 57 16,0 0 70-16,12 48-55 15,-3-24-2-15,0 3-4 16,-1 3-43-16,-2 0 18 16,-3-1-28-16,1 0-18 15,-4-6 38-15,1 0-34 0,-1-3 2 16,2-3-6 0,-1-2 9-16,1-1-8 0,-1-4-1 15,4 2-25-15,0-3-4 16,1 3-88-16,-3-4-153 15,-3-2-433-15</inkml:trace>
  <inkml:trace contextRef="#ctx0" brushRef="#br0" timeOffset="25051.4348">27572 7325 695 0,'0'0'152'0,"0"0"-63"16,0 0 13 0,0 0 23-16,0 0-61 0,0 0-22 15,-39-26-6-15,21 26-35 16,-2 5 30-16,0 9-28 15,0 4-2-15,2 3 15 16,4 3-9-16,4 3-5 16,6-2-2-16,4-1 4 15,0-3-11-15,12-4 7 16,10-2 0-16,5-6 0 16,4-7 7-16,1-2-4 15,-1 0-3-15,-4-4 6 16,-8-9-4-16,-7-2-2 15,-9-4 0-15,-3-1 3 0,0-1-3 16,-9-2-3-16,-10-2 0 16,-2-2 3-16,1-2-1 15,0 0 1-15,5 0 0 16,3 0-1-16,4-5 5 16,4 1-8-16,4 1-9 15,0-3 13-15,0 5-7 16,0 6 7-16,0 2 0 15,6 8-6-15,1 3 6 16,2 5 0-16,-1 5-4 16,-1 1 4-16,4 0-11 15,0 6 11-15,2 9 0 16,0 6 0-16,-3 3 1 16,-2 4-1-16,-3 2 0 15,-5-4 0-15,0 3 21 0,0-5-21 16,0-2 0-16,0-2 8 15,-2-3-6-15,2-4-4 16,0-5-31-16,13-2-87 16,8-6-124-16,6 0-287 15</inkml:trace>
  <inkml:trace contextRef="#ctx0" brushRef="#br0" timeOffset="25321.7564">27919 7140 258 0,'0'0'560'0,"0"0"-516"16,0 0-40-16,0 0 4 16,0 0 17-16,0 0 83 15,17 43-40-15,-17-19-12 16,0 1-5-16,0-1-33 15,0-1 4-15,0 0-22 16,0-4 6-16,-3-4-20 16,-2-4 11-16,-1-2-65 15,-2-7-65-15,-3-2-96 0,0 0-279 16</inkml:trace>
  <inkml:trace contextRef="#ctx0" brushRef="#br0" timeOffset="25506.2887">27845 7275 606 0,'0'0'207'16,"0"0"-131"-16,0 0 8 15,0 0-11-15,0 0-16 16,94-22-5-16,-65 18-29 16,4-2 12-16,3-1-35 15,-3 1 0-15,-4 0-7 16,-7-3-62-16,-9-3-180 15,-13-3-458-15</inkml:trace>
  <inkml:trace contextRef="#ctx0" brushRef="#br0" timeOffset="26415.5037">23909 3917 532 0,'0'0'225'0,"0"0"-157"16,0 0 4-16,0 0-18 16,0 0-12-16,0 0 41 15,0 6-39-15,8-6 0 16,6 0 8-16,5 0-42 16,3 0 22-16,3 0-25 15,3 0-5-15,3-6 4 16,1-2 1-16,0 2-7 15,-6-1 0-15,-1 0-19 16,-6 5-18-16,-5 1-148 16,-7 0-188-16</inkml:trace>
  <inkml:trace contextRef="#ctx0" brushRef="#br0" timeOffset="27451.1872">28527 7038 428 0,'0'0'206'0,"0"0"-104"16,0 0-13-16,0 0 44 16,0 0 3-16,0 0-1 15,0-14-95-15,0 14-13 16,0 0 0-16,0 0-27 16,0 7 12-16,0 9-4 15,0 5 3-15,0 4 28 16,0 5-39-16,0 1 12 0,0 0 7 15,0-3-12 1,0-1 2-16,-4-2-9 0,-2-8 2 16,5-3-21-16,1-5 9 15,0-8-66-15,5-1-68 16,12-2-177-16</inkml:trace>
  <inkml:trace contextRef="#ctx0" brushRef="#br0" timeOffset="27945.7499">28736 7104 796 0,'0'0'92'0,"0"0"-24"0,0 0 47 15,0 0-61-15,0 0-11 16,0 0 4-16,-5 20-16 15,0-1 5-15,2 1-16 16,2-1-19-16,1 1 27 16,0-2-28-16,0 0 0 15,4-4 1-15,8-4 6 16,3-4 0-16,6-3-7 16,1-3 0-16,2 0 8 15,1-9-8-15,-2-5 0 16,-4-2-10-16,-5-4 23 15,-4 0-21-15,-3 2 8 0,-4 3 0 16,0 2 6-16,-3 7-4 16,0 2-2-16,0 2 7 15,0 2 3-15,0 0-3 16,0 0-7-16,2 0 0 16,-1 9-14-16,2 9 14 15,0 4 0-15,-1 5 17 16,-1-1-12-16,1 3 3 15,-1-2-8-15,-1-1 0 16,0-5 4-16,3-6-4 16,5-3-19-16,1-4-17 15,4-8-93-15,5 0-191 16,1-20-577-16</inkml:trace>
  <inkml:trace contextRef="#ctx0" brushRef="#br0" timeOffset="29939.242">30291 5636 442 0,'0'0'189'0,"0"0"-34"16,0 0-58-16,0 0 16 15,0 0-64-15,0 0 41 16,0 0-21-16,9-30-60 0,2 24 3 15,3 2 9-15,1 1-20 16,3 1 10-16,-2 2-11 16,-1 0 4-16,-2 0-15 15,-2 12 11-15,-5 5-15 16,-4 3 11-16,-2 3-2 16,0 5 6-16,-13 0 0 15,-6 0 0-15,-3-3-1 16,4-1 1-16,2-9 0 15,5-5-5-15,6-6-5 16,2-1-5-16,3-3-16 16,0 0 31-16,0 0-7 0,3-6 7 15,6-3 0-15,2 1-5 16,2 4 11 0,-4 2-2-16,2 2-4 0,-2 0-10 15,0 0 3-15,1 7 7 16,2 6 0-16,0 0 22 15,3 0-8-15,-2-2 7 16,5-5-16-16,2-2-4 16,2-4 6-16,2 0-7 15,3-2-110-15,-4-17-179 16</inkml:trace>
  <inkml:trace contextRef="#ctx0" brushRef="#br0" timeOffset="30234.1896">30822 5579 657 0,'0'0'225'16,"0"0"-190"-16,0 0-14 15,0 0-16-15,0 0-1 16,0 0 117-16,15 47-32 15,-11-22-27-15,-1 1-36 16,0 1-18-16,-1-1 34 0,-1 2-37 16,-1-2-5-1,2-4 1-15,1-3 11 16,1-2-19-16,0-5 7 0,2-2-56 16,3-3-27-16,-1-4-203 15,-1-3-456-15</inkml:trace>
  <inkml:trace contextRef="#ctx0" brushRef="#br0" timeOffset="33225.8949">30473 6813 187 0,'0'0'287'0,"0"0"-127"16,0 0-55-16,0 0-8 15,0 0 16-15,0 0 22 16,-8 0-5-16,8 0-72 15,0 0-30-15,0-3 22 16,0 0-41-16,5-2-8 16,7-1-2-16,2 1 11 15,0 4-13-15,1 1 3 16,-3 0 0-16,0 0-8 16,1 6 8-16,-4 6-2 15,-1 5-4-15,-5 2 2 0,-3 2-3 16,0 2 7-1,-5-2 0-15,-8-1-13 0,-4-1 13 16,5-5-6-16,3-2 1 16,1-5-19-16,5-4 21 15,1-3-13-15,2 0 16 16,0 0 5-16,0 0-5 16,0 0-6-16,0 0-1 15,0-3 4-15,5 1-6 16,6 2 9-16,0 0 0 15,3 0-5-15,3 0 8 16,1 8-3-16,-1 1 5 16,-1-1 2-16,-3-1 8 15,0-4-15-15,1-2 0 0,2-1-5 16,2 0 5 0,3-4-65-16,0-10-218 0,-1-4-311 15</inkml:trace>
  <inkml:trace contextRef="#ctx0" brushRef="#br0" timeOffset="33646.5393">30951 6764 749 0,'0'0'156'0,"0"0"-114"15,0 0 28 1,0 0 3-16,0 0-24 0,0 0-13 16,25-1-36-16,-8 1 0 15,1 0 14-15,-3 4-11 16,-3 8-3-16,0 0 0 16,-6 2 5-16,-6 3-10 15,0 0 5-15,-9 2 0 16,-7 1 17-16,-1 1-14 15,1-3 5-15,5-2 22 16,4-1-27-16,4-4 28 16,3 2-31-16,0-3 0 0,6 2 17 15,10-3-16-15,10-1 15 16,3-1-8-16,4-2 2 16,-1-4-11-16,-3-1 1 15,-6 0-9-15,-8 0-3 16,-5 0-61-16,-7 0-38 15,-3 0-123-15,-5 0-298 16</inkml:trace>
  <inkml:trace contextRef="#ctx0" brushRef="#br0" timeOffset="34836.7749">30752 7429 525 0,'0'0'325'0,"0"0"-232"15,0 0-75-15,0 0 49 0,0 0-2 16,0 0-21-16,-14 7 6 16,45-2-24-16,17-2 4 15,12-1 22-15,4-1-52 16,3-1 0-16,0 2 10 15,-4-2-5-15,-11 0 0 16,-9 0-5-16,-10 0 0 16,-12 0-9-16,-11 0 9 15,-5 0-26-15,-5 0-30 16,-3 0-64-16,-22 0-26 16,-8 0-184-16</inkml:trace>
  <inkml:trace contextRef="#ctx0" brushRef="#br0" timeOffset="35746.8728">30061 3846 526 0,'0'0'148'0,"0"0"-122"0,0 0-15 16,0 0 66-16,0 0-15 15,0 0-24-15,103 3 30 16,-67-3-63-16,3 0 9 16,-1 0-12-16,2 0-2 15,1 0 0-15,-4 0-142 16,-5-3-331-16</inkml:trace>
  <inkml:trace contextRef="#ctx0" brushRef="#br0" timeOffset="42466.778">22494 3848 157 0,'0'0'69'16,"0"0"18"-16,0 0-40 15,0 0-18-15,-56-74 56 16,42 63-30-16,-2 2-28 16,1-3 58-16,-3 5-78 15,3-1 26-15,-1 2 18 16,0 1-37-16,2-1 51 16,-1 1-58-16,0 4 3 15,1-2 8-15,1 2-11 16,5 1 3-16,2 0 7 15,2-1-3-15,2-2 73 0,-2 3-44 16,4 0-14-16,-1 0 13 16,1 0-32-16,0 0 13 15,0 0-23-15,0 0 2 16,0 0-14-16,13 0 25 16,9 8-13-16,11-2 35 15,9-6-18-15,7 0 15 16,1 0-32-16,-4 0 16 15,-11 0-9-15,-8-2-7 16,-12-1 0-16,-8 2 6 16,-5 1 3-16,-2 0-18 15,0 0-7-15,0 0-50 16,-2 0 32-16,-11 0-85 16,-5 0-66-16,-4 0-105 15</inkml:trace>
  <inkml:trace contextRef="#ctx0" brushRef="#br0" timeOffset="44206.8713">22399 3909 392 0,'0'0'99'16,"0"0"4"-16,0 0-20 15,0 0 8-15,0 0 5 16,0 0-41-16,0 0-11 15,-2-3 32-15,2 3-41 16,0 0-15-16,0 0 4 16,0 0-20-16,0 0 39 15,0 0-43-15,0 0 0 16,2 0 34-16,14 0-25 0,10 0 13 16,5 0-15-16,5 0 11 15,4-1-11-15,-3-2-7 16,-1 1 0-16,-6-1-5 15,-6 1 5-15,-12-1-10 16,-7 3-12-16,-5-3-32 16,0 3 40-16,-8-3-49 15,-12 0-71-15,-10 0 29 16,-5 3 14-16,-1 0 1 16,0 0 29-16,0 0 3 15,3 0 52-15,0 0-30 16,4 0 26-16,2 0 8 0,6-2 2 15,6 2 0-15,3 0 24 16,8 0-23-16,2 0 13 16,2 0-14-16,0 0-18 15,6 0-13-15,15 0-34 16,6 0-8-16,0-3-164 16</inkml:trace>
  <inkml:trace contextRef="#ctx0" brushRef="#br0" timeOffset="45078.6044">20503 4100 475 0,'0'0'115'0,"0"0"-39"16,0 0 30-16,0 0-72 16,0 0 40-16,0 0 16 0,-36-29-28 15,36 29-12 1,0 0-50-16,0 0 12 0,3 0-20 15,18 0 17-15,7 10-9 16,11 0 52-16,12-1-43 16,4 1 15-16,4-3-15 15,4-1-8-15,-3-5 34 16,-1-1-35-16,3 0 0 16,-7 0 11-16,-4-3-2 15,-7-4-6-15,-9 0-3 16,-10 3 0-16,-8 1 12 15,-10 1-12-15,-5 2 0 16,-2 0-12-16,0 0 10 16,0 0-15-16,0 0-48 15,0 0-39-15,0-3 12 0,-3-4-90 16,-6 0-309-16</inkml:trace>
  <inkml:trace contextRef="#ctx0" brushRef="#br0" timeOffset="45490.8664">20889 3958 695 0,'0'0'51'0,"0"0"37"16,0 0-39-16,0 0 10 15,0 0-20-15,0 0-38 16,-6-5 29-16,25 5-23 15,13 5-7-15,10 4 57 0,8 3-29 16,3 4 8-16,0 1-36 16,-2 1 0-16,-6 3 18 15,-5 2-18-15,-4 1 0 16,-6-1 2-16,-5 5 8 16,-5-3-11-16,-6-2 1 15,-8 4 0-15,-6-4 5 16,0 1 1-16,-6 4-6 15,-18-4 12-15,-7 2-5 16,-5-1 10-16,-5-2-17 16,-3-3 0-16,4-3 23 15,1-2-23-15,10-6 0 16,12-6 3-16,8-1 3 16,6-2-12-16,3 0 5 15,0-2-62-15,17-13-86 0,9-6-279 16</inkml:trace>
  <inkml:trace contextRef="#ctx0" brushRef="#br0" timeOffset="49053.1612">20996 2627 407 0,'0'0'79'0,"0"0"37"0,0 0-21 15,0 0-38-15,0 0 32 16,0 0-41-16,0 0 19 16,-10-37 16-16,10 35-44 15,0 2 20-15,0 0-59 16,0 0 13-16,0 0-10 15,3-1-3-15,15 1 0 16,9 0-7-16,9-2 23 16,3 1 1-16,4 1-17 15,-1-3 0-15,-4-2 4 16,-1 0-4-16,-4-2 0 16,-6-2-5-16,-7 2 20 15,-4 1-15-15,-7-2 0 16,-4 0 0-16,-2-3-11 15,-2 2 11-15,-1-4-34 0,0 1 13 16,0-2-74-16,-9 2-37 16,-6 2-67-16,-6 0-177 15</inkml:trace>
  <inkml:trace contextRef="#ctx0" brushRef="#br0" timeOffset="49398.3437">21159 2380 118 0,'0'0'295'0,"0"0"-190"0,0 0-26 16,0 0 11-1,0 0-10-15,0 0-62 0,9-20 3 16,4 20 10-16,4 0-25 16,5 3 34-16,2 10-30 15,3 3-10-15,0 3 33 16,-3 4-27-16,1 1-5 15,-1 2 1-15,-5 0 9 16,-2 1-7-16,-4 0-4 16,-2-1 0-16,-5 1 14 15,-5-1-8-15,-1-4-3 16,0 1 7-16,-6-5 1 16,-9 0 12-16,-6 0-23 15,1-3 0-15,1-3 2 16,5 0-2-16,3-2-59 0,7-2-27 15,2-4-65 1,2-4-168-16</inkml:trace>
  <inkml:trace contextRef="#ctx0" brushRef="#br0" timeOffset="56018.074">20830 1604 321 0,'0'0'144'0,"0"0"-65"16,0 0-30-16,0 0 51 15,0 0-62-15,0 0-1 16,0 0 23-16,-3 0-36 15,3 0 12-15,0 0-22 16,0 2-4-16,0 0 0 16,16 3-1-16,3 3-9 0,5-2 33 15,3 1-15 1,-2-3 21-16,2-3-39 0,-3 1 7 16,0-2 11-16,-2 0-16 15,-4 0-2-15,-1-3 13 16,-3-5-6-16,-3-1-2 15,-3-2-5-15,-7-1 0 16,-1-2-25-16,0 0-5 16,0-1-73-16,-12-1 36 15,-6 3-80-15,0-4-8 16,-1 5 16-16,0-1-39 16,5-1 143-16,3 3 20 15,1 0 15-15,1-1 72 0,3 2 17 16,0 3 14-1,-1 0 29-15,2 3-23 0,4 1 10 16,1 0-69-16,0 3-23 16,0-2-1-16,0 2-26 15,0 0-3-15,18 0 2 16,8 0 1-16,6 6 35 16,4 2-31-16,-2 2 0 15,2 0 9-15,-5 2-2 16,-4 4-7-16,-3 2-4 15,-6 0 12-15,-5 4 12 16,-5 0-18-16,-5 5-3 16,-3 0 20-16,0 1-20 15,-11 2 12-15,-10-5-15 16,-1-2 8-16,2-3 1 16,4-4-9-16,6-3 0 0,2-4-3 15,1-3 8-15,4 0-12 16,3-1-71-16,0-2-36 15,0-1-21-15,0-2-175 16</inkml:trace>
  <inkml:trace contextRef="#ctx0" brushRef="#br0" timeOffset="60123.559">22181 1777 3 0,'0'0'17'0,"0"0"-15"16,0 0 32-16,0 0-1 16,0 0-2-16,0 0 35 0,0 0-9 15,0 3 7-15,0-3-28 16,0 0-34-16,0 3-1 16,0 2-1-16,4-1 0 15,4 3-9-15,3-3-85 16,2 2-15-16</inkml:trace>
  <inkml:trace contextRef="#ctx0" brushRef="#br0" timeOffset="60557.0696">22348 1953 326 0,'0'0'149'15,"0"0"-59"-15,0 0-17 16,0 0-8-16,0 0-32 15,0 0 3-15,-3 0-36 16,11 0 7-16,9 0 2 16,7 0 3-16,7 0-8 15,4 0 27-15,5 0-20 0,2-2 17 16,-2-1-28 0,-2 2 7-16,-3-2-4 0,-5 1-3 15,-5-1 0-15,-4 1-4 16,-6-1 16-16,-1 0-16 15,-8 2 4-15,-2 1-8 16,-1-2-10-16,-1 1-17 16,-2 1-53-16,0-4-79 15,0 3-405-15</inkml:trace>
  <inkml:trace contextRef="#ctx0" brushRef="#br0" timeOffset="61234.3767">22529 3070 522 0,'0'0'135'16,"0"0"-62"-16,0 0-50 15,0 0 4-15,0 0-27 16,0 0 3-16,14-3 28 15,10 3 2-15,8 0 0 16,3 0-17-16,3-5-1 16,-4 2-8-16,-1-1-7 15,-6 1 0-15,-5 3-8 0,-7 0 8 16,-5 0-12 0,-5 0-35-16,-5 10-40 0,0 5-3 15,-10-1-141-15</inkml:trace>
  <inkml:trace contextRef="#ctx0" brushRef="#br0" timeOffset="61608.9564">22475 4124 385 0,'0'0'229'16,"0"0"-176"-16,0 0-34 16,0 0 56-16,0 0 8 0,0 0-38 15,70 8-13-15,-36-8-25 16,5-5 1-16,5-2-16 16,4 4 1-16,2-2-93 15,-2-4-89-15</inkml:trace>
  <inkml:trace contextRef="#ctx0" brushRef="#br0" timeOffset="81550.8955">33131 1044 420 0,'0'0'74'0,"0"0"52"16,0 0-51-16,0 0 21 15,0 0-94-15,0 0 40 16,-18-31 24-16,18 31-61 15,0 0-5-15,0 0 0 0,3 0-3 16,10 0-10 0,14 0 13-16,12 0 0 0,7 0 6 15,3 4-6-15,-10 2 0 16,-8-2-2-16,-10-3 14 16,-12 1-13-16,-1-1 1 15,-5-1 0-15,-3 0-2 16,0 0 2-16,0 0 0 15,-6 0 0-15,-17 0 5 16,-11 1-22-16,-11 1 17 16,-4 1 0-16,7-1-2 15,12 1 2-15,14-3 0 16,9 0-8-16,7 0 16 16,0 3-31-16,0 3-21 15,19 2 34-15,17 2 1 16,23 2 18-16,19-1-7 0,19-1-2 15,3-3 19-15,-2 3-30 16,-11-2 11-16,-18 3-45 16,-22 4-65-16,-22-1-173 15</inkml:trace>
  <inkml:trace contextRef="#ctx0" brushRef="#br0" timeOffset="82595.2139">33412 3296 479 0,'0'0'129'16,"0"0"-22"-16,0 0-10 16,-61-72-37-16,41 53-12 0,-6 2-8 15,2 4 15 1,-4 4 17-16,-6 5-68 0,-2 4-4 15,-8 0 16-15,-2 13-8 16,0 11-9-16,-3 6 1 16,5 7 0-16,0 7 22 15,5 6-22-15,3 6 0 16,5 3 15-16,6 6-12 16,11 0 21-16,13 0-24 15,1-3 4-15,24-3 17 16,15-2-19-16,13-3-2 15,9-6 20-15,8-3-15 16,6-12 13-16,6-9-18 16,4-11 0-16,0-13 14 15,-3 0-14-15,-9-18 0 0,-7-19 8 16,-5-9-4 0,-3-12-4-16,-6-9 0 0,-10-8 0 15,-16-8-19-15,-19 1 16 16,-7 3-6-16,-36 8 7 15,-22 10-20-15,-21 11 15 16,-24 4 2-16,-21 12 5 16,-7 13-8-16,7 10 8 15,15 11-18-15,24 8 12 16,20 29-67-16,15 13-86 16,16 9-59-16,12 0-470 15</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1-07T04:11:06.402"/>
    </inkml:context>
    <inkml:brush xml:id="br0">
      <inkml:brushProperty name="width" value="0.05292" units="cm"/>
      <inkml:brushProperty name="height" value="0.05292" units="cm"/>
      <inkml:brushProperty name="color" value="#00B050"/>
    </inkml:brush>
  </inkml:definitions>
  <inkml:trace contextRef="#ctx0" brushRef="#br0">8613 2981 136 0,'0'0'403'16,"0"0"-375"-16,0 0-19 16,0 0 43-16,0 0-30 15,0 0 20-15,0 0 30 16,-20-19-28-16,20 19 1 0,0-2-21 16,0 2-7-1,0 0 39-15,0 0-56 0,0 0 0 16,0 0 6-16,0 0 0 15,3 0-10-15,22 0 4 16,17-4 0-16,16-2-2 16,16-3 2-16,7-1 0 15,6 0 1-15,-2 3 10 16,-2 0-15-16,2 2 4 16,-4 3 0-16,-4-3 0 15,-7 2 0-15,-7 2 0 16,-5-1-4-16,-3 1 10 15,-1 1-9-15,-2 0 3 16,2 0 0-16,1 0-15 0,2 0-56 16,2-4-111-16,-2-11-226 15</inkml:trace>
  <inkml:trace contextRef="#ctx0" brushRef="#br0" timeOffset="6718.4763">16361 5674 660 0,'0'0'5'16,"0"0"27"-16,0 0 19 0,0 0 18 15,0 0-16 1,0 0-1-16,0 0 31 0,0 0-32 16,19-59-8-16,-19 59-25 15,0 0-13-15,0 0 8 16,0 0-13-16,3 5-14 16,5 15 10-16,4 11 7 15,1 7-3-15,-1 5 0 16,-3 1 10-16,1 2 18 15,-2-4-28-15,-2-6 0 16,2-7 12-16,1-10-10 16,1-7-2-16,4-9 4 15,7-3 7-15,9-2 39 16,12-23-20-16,4-11-18 0,5-9 7 16,1 0-19-16,-3 6 4 15,0 8-4-15,-8 6-4 16,-4 7-5-16,-4 5-87 15,-3 1-102-15,-3-2-137 16</inkml:trace>
  <inkml:trace contextRef="#ctx0" brushRef="#br0" timeOffset="8488.3715">11773 8338 391 0,'0'0'64'0,"0"0"25"16,0 0-40-16,0 0-6 15,0 0 7-15,0 0-25 16,-2 0 29-16,2 0-43 15,0 0-2-15,0 0-7 16,0 0 4-16,6 0-8 16,13 0 2-16,10 0 0 15,10 0 6-15,9 0 10 16,8-6-16-16,10-6 32 16,8-5-26-16,8 0 8 15,2-2-10-15,5-2 1 16,-2 1 14-16,-4 0-14 15,-1-1-5-15,-7-1 14 16,-2 0 2-16,-6 3 12 0,-7 1-11 16,-9 4-15-16,-4 2 28 15,-11 2-30-15,-5 3 0 16,-11 3 10-16,-13 1-4 16,-2 3-12-16,-5 0 6 15,0 0 0-15,0 0-1 16,0 0 1-16,0 0-9 15,1 0 6-15,5 0-72 16,9 7-4-16,7-5-147 16,10-2-264-16</inkml:trace>
  <inkml:trace contextRef="#ctx0" brushRef="#br0" timeOffset="9193.5375">16683 7654 724 0,'0'0'37'0,"0"0"-37"15,0 0 0-15,0 0-5 16,0 0 12-16,0 0 10 15,94 31 31-15,-54-26-33 0,12 3 40 16,5-2-54-16,4 0 2 16,5-1 15-16,-1-2-17 15,3 0 15-15,-3-2-16 16,-2 2 2-16,-3 0-2 16,-5 1 0-16,-3-1-4 15,-4-1-42-15,-2-2-166 16,-6 0-420-16</inkml:trace>
  <inkml:trace contextRef="#ctx0" brushRef="#br0" timeOffset="9988.4122">20852 6730 872 0,'0'0'22'0,"0"0"-19"16,0 0 17-16,0 0-21 15,0 0 1-15,0 0 0 16,79-1 27-16,-36-12-21 15,9-4 3-15,2-3 0 16,0-5-1-16,-5-1-3 16,-9-4-5-16,-10-3 0 15,-14 2 9-15,-16 0-7 16,0-1-2-16,-20 3 1 16,-13 4 10-16,-3 4-20 15,3 6 9-15,8 1 0 16,10 8 25-16,11 0-15 15,4 4 5-15,0-3-15 0,22 3 11 16,11-1-25-16,9 1 12 16,4 2 2-16,-4 0-5 15,-2 14 5-15,-8 10 0 16,-7 8-5-16,-9 4 14 16,-12 5-13-16,-4 3 4 15,-9-1 0-15,-18 0 38 16,-4-5-38-16,4-7 4 15,8-7 1-15,18-11-5 16,2-10-46-16,38-3-68 16,15-24-207-16</inkml:trace>
  <inkml:trace contextRef="#ctx0" brushRef="#br0" timeOffset="10597.2626">21872 6221 871 0,'0'0'19'15,"0"0"-6"-15,0 0-13 16,0 0 12-16,0 0-2 16,0 112 40-16,12-63 13 15,0 3 10-15,-2 0-54 16,-2-4 17-16,-4-4-31 15,-2-8 0-15,-2-10 13 16,0-8-18-16,0-8 0 0,0-5 9 16,0-5-2-16,0 0 11 15,0-21 64-15,-6-13-77 16,-3-13-1-16,-1-9-4 16,2-5-7-16,0-7-8 15,1 3 5-15,-3 2 8 16,4 9-3-16,3 9 10 15,3 11-9-15,0 5 4 16,3 8 0-16,14 2-11 16,8 5 11-16,1 5 0 15,4 4-3-15,-1 3 10 16,-3 2-16-16,-2 5 9 0,-6 12-2 16,-5 7-13-16,-8 5 15 15,-5 3 0-15,-9 6-7 16,-19-2 14-16,-7-1 0 15,2-2-7-15,4-9 0 16,11-9 4-16,9-3-4 16,9-5-2-16,0-2-2 15,10 0 4-15,17-1-1 16,11 2 1-16,5 4 0 16,0 1-5-16,-3 1 5 15,0-1 0-15,-5-2-4 16,-2-4 3-16,-1-3-4 15,0-2-129-15,-5-7-91 0,-7-17-293 16</inkml:trace>
  <inkml:trace contextRef="#ctx0" brushRef="#br0" timeOffset="10933.1417">22469 5934 842 0,'0'0'78'0,"0"0"-9"16,0 0-64-16,0 0-2 16,0 0-3-16,0 0 10 15,9 52 92-15,-3-13-55 0,-5 3-27 16,-1 0 32-16,0-3-41 16,0-1 3-16,0-6-13 15,0-1 11-15,-7-9-4 16,5-6-8-16,2-7 0 15,0-5 7-15,9 0-7 16,22-4 0-16,17 0 5 16,19 0 1-16,6-8 7 15,2 0-13-15,-7 3-3 16,-15 5-2-16,-18 0-50 16,-16 0-64-16,-18 19-68 15,-4 5-52-15,-33 5-389 16</inkml:trace>
  <inkml:trace contextRef="#ctx0" brushRef="#br0" timeOffset="11135.8512">21977 6941 685 0,'0'0'49'0,"0"0"-34"15,0 0 89-15,91 26-19 16,-21-26 19-16,25-20-12 15,23-10-38-15,19-1-30 16,12-2-24-16,3 2 12 16,-3 3-30-16,-8 5-81 15,-19 6-140-15,-26 3-410 16</inkml:trace>
  <inkml:trace contextRef="#ctx0" brushRef="#br0" timeOffset="15915.378">14891 7931 401 0,'0'0'53'0,"0"0"85"16,0 0-52-16,0 0-34 15,0 0 18-15,0 0-31 0,0 0-3 16,0 0-15-16,-34-3-15 15,34 3 30-15,0 0-36 16,0 0 0-16,0 0 4 16,14 0 1-16,11 0 2 15,11 0-7-15,9 0 3 16,8 0 41-16,7 0-44 16,3 0 2-16,1 0 9 15,-3 0-10-15,-1 0 9 16,-5 0-10-16,-8 0 0 15,-5 0 3-15,-4 0-3 16,-7 0-1-16,-3 0-7 0,-4 0 16 16,-6 0-10-1,-6 0 2-15,1 0-29 0,-1-3 14 16,2-2-67 0,5-4-70-16,2-2-108 0</inkml:trace>
  <inkml:trace contextRef="#ctx0" brushRef="#br0" timeOffset="20114.8187">5860 10224 230 0,'0'0'102'0,"0"0"-51"16,0 0 6-16,0 0-29 16,0 0-14-16,0 0 36 15,0 0-1-15,0 0 1 16,0 0 3-16,0 0-14 15,0 0 43-15,0 0-67 16,0 0 5-16,0 0 5 16,0 0-21-16,0 0 4 15,0 0-8-15,0 0 0 16,0 0-5-16,12 0 5 0,9 0 0 16,6 0 2-1,4 0 4-15,5 0-6 0,7 0 0 16,0 0 0-16,6 2-3 15,4-2 3-15,2 1 0 16,3-1-8-16,0 0 18 16,2 0-7-16,1 0-3 15,0 0 0-15,2-3 0 16,1 0 0-16,3-2 0 16,3-1-3-16,-1 3 7 15,-3-2-4-15,-1-2 0 16,-2 0 10-16,1-2 14 15,-6 1-20-15,-4-2-4 16,-8 1 24-16,-9 3-21 16,-7-1 13-16,-8 0 3 0,-5 2-18 15,-4 1 45-15,-7 1-42 16,-1 1 6-16,-4 2 15 16,-1 0-24-16,0 0 23 15,0 0-24-15,0-3 3 16,0 3-4-16,0 0 1 15,3-3-14-15,3 0-21 16,6 1-80-16,6-2-31 16,3-1-180-16</inkml:trace>
  <inkml:trace contextRef="#ctx0" brushRef="#br0" timeOffset="21352.4248">13020 9878 515 0,'0'0'159'0,"0"0"-52"0,0 0-36 16,0 0-43-1,0 0 22-15,0 0-23 0,-15 0-14 16,15 0 29-16,0 0-42 16,15 0-2-16,14-4-5 15,16-4 14-15,17 0-2 16,7-1-5-16,8-2 0 15,6-2-2-15,5-2 2 16,4-2 0-16,1-2-7 16,-2 0 15-16,-5-3-8 15,-5 0 0-15,-5 0 0 16,-6-2-1-16,-7 3 1 16,-8 1 0-16,-7 6-1 15,-14 2 3-15,-4 4 4 0,-15 6-6 16,0 1-28-16,-11 1-1 15,-1 0-59-15,-3 0-31 16,0 3-76-16</inkml:trace>
  <inkml:trace contextRef="#ctx0" brushRef="#br0" timeOffset="24699.4662">4718 11582 648 0,'0'0'0'0,"0"0"0"0,0 0-4 16,0 0 4-16,0 0 2 15,0 0 1-15,0 0 34 16,113-2 22-16,-64-10-33 15,9-3 14-15,0-4-34 16,3 2-1-16,-5 0 0 16,2 0-3-16,-6 2-2 15,-4 2 0-15,-8 2 6 16,-4 2-14-16,-8 2 8 16,-4 4 0-16,-2-3-9 15,-5 4-13-15,-2 0-104 16,-9 2-53-16,-5 0-231 0</inkml:trace>
  <inkml:trace contextRef="#ctx0" brushRef="#br0" timeOffset="25132.9438">5584 12518 360 0,'0'0'46'15,"0"0"-30"-15,0 0-14 16,0 0 33-16,85 11 73 16,-49-10-39-16,3-1 10 15,8 0-22-15,8 0-40 16,5 0 32-16,10-9-37 0,4 0-8 15,1-3 14-15,-1 1-18 16,0 0-1-16,4 3-2 16,1-1-22-16,-3 1-117 15,-5-2-99-15</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1-07T04:18:15.474"/>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C00000"/>
    </inkml:brush>
  </inkml:definitions>
  <inkml:trace contextRef="#ctx0" brushRef="#br0">3308 14422 188 0,'0'0'244'0,"0"0"-156"15,0 0-72-15,0 0 4 16,0 0 19-16,0 0-27 0,0 0 27 16,0 0-20-16,0 0-13 15,0 0 19-15,0 0-18 16,0 0 0-16,0 0 17 16,0 0-14-16,0 0 24 15,0 0-28-15,3 0-5 16,6 0 14-16,7-2-13 15,1-1-2-15,4-3 0 16,2-1 10-16,6 0-5 16,2-1-5-16,2-1 0 15,0 1-7-15,-5 0 7 16,2 1 0-16,-5 0-2 16,-5 4 18-16,-4 0-29 0,-1 1 13 15,0 2-46-15,-6 0-69 16,-3 0-121-16</inkml:trace>
  <inkml:trace contextRef="#ctx0" brushRef="#br1" timeOffset="6861.0709">8979 13657 369 0,'0'0'47'15,"0"0"-35"-15,0 0 35 16,0 0-30-16,0 0 10 16,0 0 54-16,0 0-15 15,0-16-18-15,0 15-30 16,0-2 21-16,0 1-6 16,0 0-33-16,0-2 14 0,4-1-14 15,7-1 0-15,1 0 0 16,3-1 7-16,1 0-7 15,4 1 0-15,-1-3 3 16,2-1-3-16,0 1 0 16,-2-1 0-16,3-2 7 15,-5 2-6-15,4 0-1 16,-4-1 0-16,0 3-19 16,-2 2 13-16,-5 2-113 15,-2 1-57-15,-8 2-143 16</inkml:trace>
  <inkml:trace contextRef="#ctx0" brushRef="#br1" timeOffset="30298.1764">8155 14520 101 0,'90'25'11'16,"2"-5"-22"-16,2-7 10 16,-1-8-99-16</inkml:trace>
  <inkml:trace contextRef="#ctx0" brushRef="#br1" timeOffset="34694.686">19876 1786 392 0,'0'0'55'0,"0"0"-19"16,0 0 61-16,0 0 13 15,0 0-7-15,0 0-32 16,0 0 18-16,0 5-24 0,0-5 8 16,0 0-8-1,0 0-36-15,0 0 25 0,0 0-32 16,0 0 16-16,0 0 1 16,0 0-7-16,0 0 30 15,0-8-39-15,6-10-11 16,5-9 3-16,2-6-15 15,1-4 0-15,2-4-1 16,-1-2 1-16,1-3 5 16,1 2-5-16,1 5 0 15,-5 5-5-15,-1 8 5 16,-4 11-1-16,-4 5-5 16,-2 7 12-16,-2 3-12 0,0 0 4 15,1 0-10-15,2 7 6 16,3 13-14-16,1 7 20 15,5 3-1-15,2-3 14 16,-2 1-21-16,0-8 8 16,1-3 0-16,-4-5 4 15,0-7-4-15,3-1 0 16,-3-4-6-16,7 0 18 16,1-2-14-16,6-13 2 15,4-9 0-15,0-5 4 16,-3-3 4-16,-4-5-7 15,-4 0-1-15,-3 2-4 16,-4 5-6-16,-1 12-34 0,-4 9-26 16,-4 9 1-16,0 0-176 15,0 14-148-15,0 6-175 16</inkml:trace>
  <inkml:trace contextRef="#ctx0" brushRef="#br1" timeOffset="35079.6592">20557 1521 567 0,'0'0'159'0,"0"0"-112"16,0 0-22-16,0 0 6 15,0 0-3-15,0 0-1 0,-65 63-2 16,65-41 1-16,0-1-25 15,0-2 17-15,7-2-18 16,9-4 0-16,3-7 14 16,4-3-1-16,-3-3 18 15,-3 0 5-15,-1-8 2 16,-5-9 42-16,-4-2-54 16,-4-5 10-16,-3-4 2 15,0-1-36-15,-3 0 14 16,-13 0-15-16,-5 8 4 15,0 5 0-15,0 9-5 16,2 7-1-16,5 0-8 0,4 0 2 16,4 14-35-1,6 3-110-15,0 3-53 0,10-3 5 16,10-5-334-16</inkml:trace>
  <inkml:trace contextRef="#ctx0" brushRef="#br1" timeOffset="35588.8144">21165 1497 680 0,'0'0'99'0,"0"0"-86"15,0 0 22-15,0 0 18 16,87 9 13-16,-53-9 12 16,2 0-50-16,1 0 4 15,-1-9-32-15,-3-1-12 16,-4 0-21-16,-2 0-113 16,-6-1-76-16</inkml:trace>
  <inkml:trace contextRef="#ctx0" brushRef="#br1" timeOffset="35978.9077">21716 1246 902 0,'0'0'71'16,"0"0"-15"-16,0 0-3 15,0 0-28-15,0 0 23 16,0 0-48-16,8 18 0 0,0 6 57 16,1 4-41-16,1 6 21 15,-4 1-13-15,0-3-17 16,-3-1 22-16,0-4-24 16,0-4-2-16,-1-4 15 15,1-4-18-15,1-7 6 16,-1-3-5-16,2-2 9 15,2-3 20-15,4 0-1 16,9 0-26-16,6-16 22 16,4-7-23-16,2-6-2 15,0-5-10-15,-2 2-45 16,-7 7 13-16,-9 9-49 16,-8 9-69-16,-6 7-33 0,0 0-177 15</inkml:trace>
  <inkml:trace contextRef="#ctx0" brushRef="#br1" timeOffset="36300.4918">21970 1534 305 0,'0'0'83'0,"0"0"109"16,0 0-47-16,0 0-59 15,0 0 10-15,0 0 31 16,50 13-42-16,-28-28-14 15,0 0-49-15,-1-5-9 0,-4 0 15 16,-4-1-24-16,-4 1 3 16,-6 3 17-16,-3 3-19 15,0 4 21-15,0 6-26 16,0 4 0-16,0 0-1 16,0 0 1-16,0 0 0 15,-1 14-3-15,-1 2 0 16,2 4-3-16,0-1 6 15,11-3 0-15,11-3-6 16,8-1-21-16,9-4-16 16,5-8-128-16,4 0-263 15</inkml:trace>
  <inkml:trace contextRef="#ctx0" brushRef="#br1" timeOffset="38139.5971">22703 1180 559 0,'0'0'190'0,"0"0"-167"16,0 0 45-16,0 0-61 15,0 0-4-15,0 0 35 16,-64 39 14-16,49-11 30 16,3 6-50-16,4 2-19 15,7 3 40-15,1-6-52 0,1-3 7 16,16-7-1-16,7-6-5 15,3-6 9-15,7-6-11 16,3-5 0-16,3 0 12 16,-2-8-12-16,-5-6 0 15,-8-3 16-15,-9 0-13 16,-4 0 21-16,-7 0-13 16,-5 2-9-16,0 1 18 15,0 2-20-15,0 4 0 16,0 4 1-16,-2 4 1 15,-1 0-4-15,-4 7-5 0,-1 10 7 16,-1 7-6 0,3 1 6-16,1-2 0 0,5 0-4 15,0-4 3-15,0-4-3 16,2-3-5-16,7-7-25 16,5-3 33-16,1-2-17 15,3 0 12-15,1-4 0 16,-1-9 12-16,-3-2-7 15,0-4 1-15,-3 2 0 16,-5 2 7-16,-1 2-7 16,-2 7 0-16,-4 1 0 15,2 5 4-15,-2 0-5 16,0 1 1-16,0 18-2 16,0 6-5-16,0 8 7 15,-9 1 0-15,-3-1-2 0,-1 2 9 16,-1-2-7-16,1-1 0 15,-3-1 0-15,0-5 2 16,-1-6-2-16,-1-4-6 16,6-3 3-16,1-6 3 15,8-2-12-15,1-5-8 16,2 0-39-16,0 0-11 16,14-5-3-16,9-7 32 15,1-2 16-15,1-2-35 16,-1 3 38-16,0 1 5 15,-4 3 17-15,0 1-3 16,-1 0 8-16,-2 1-2 16,2 0-3-16,2 0 6 0,-3-1-2 15,4 0 14-15,2-3-12 16,-2 2 11-16,1-3-9 16,-1-1-2-16,-1-1 8 15,-4-1-8-15,0 0 5 16,-3 1-11-16,-1 3 0 15,-5 0 15-15,-1 2-9 16,1-1 13-16,1 0-4 16,0 0-13-16,1-4 20 15,-1 4-20-15,-2-2 5 16,0 5 35-16,-1-1-8 16,1 2-18-16,-3 1-14 0,1 2 8 15,-1-5-9-15,1 4-1 16,1-1 0-16,0 1 1 15,-3 1-1-15,0 0 0 16,-2-1 0-16,1 2 9 16,-2 1-7-16,0 1-2 15,0 0 0-15,0 0 15 16,0 0-14-16,-2 0 0 16,-13 3-1-16,-4 7 5 15,-4 3-7-15,3 4 2 16,-4 3 0-16,7 2 1 15,1 0 3-15,4 0-4 0,7 0 0 16,5-4 1 0,0-2-15-16,0-4 10 0,7-3 4 15,5-2-9-15,2-2 8 16,6-5-5-16,-2 0 2 16,4 0 8-16,0 0-15 15,-1 0 3-15,2-10-11 16,0-1 19-16,1-4-37 15,0-4 13-15,2-1 17 16,-3-5 7-16,1-3-4 16,0-3 7-16,-1-3-3 15,-1-1 7-15,-1-3 10 16,-3 0 24-16,-2 1-25 16,-1 5-15-16,-2 6 39 15,-4 9-40-15,-4 6 20 0,-2 8 18 16,-3 3-19-16,0 0-12 15,0 0-7-15,0 3-10 16,0 15-1-16,-8 9 11 16,-2 5 0-16,-2 6 4 15,3-1 0-15,2 1-1 16,4-6-3-16,1-6 1 16,2-6-4-16,0-8 3 15,6-1 0-15,9-5-2 16,6-4 0-16,4-2 2 15,2 0 0-15,0-2-26 16,-4-13 23-16,-6 1-26 0,-5 4 29 16,-6 3 0-1,-6 7 8-15,0 0 16 0,0 3-24 16,-6 15 0-16,-6 7 1 16,0 2-1-16,1 1 0 15,6 0-7-15,5-5 7 16,0-1-5-16,19-10-113 15,8-5-196-15</inkml:trace>
  <inkml:trace contextRef="#ctx0" brushRef="#br1" timeOffset="38258.9048">24084 1666 708 0,'0'0'0'0,"0"0"-18"15</inkml:trace>
  <inkml:trace contextRef="#ctx0" brushRef="#br1" timeOffset="47728.6098">12848 7064 712 0,'0'0'108'16,"0"0"-4"-16,0 0-32 15,0 0-35-15,0 0 0 16,0 0 80-16,0 0-74 16,-3-50-22-16,0 50-5 15,-4 0-14-15,-5 0-2 16,-3 10 0-16,-6 11 1 15,4 2-7-15,4 2 6 16,3 2 0-16,7-4-2 16,3-3 3-16,0-2-2 15,0-6 1-15,1-3-2 0,8-4-18 16,0-5 20-16,4 0 0 16,-2 0 7-16,1-11-3 15,-5-4-4-15,-4-3 0 16,-3 1 2-16,0 3-8 15,0 2 6-15,-4 5-11 16,-4 3 6-16,1 4-4 16,1 0 6-16,0 0-32 15,1 4-18-15,4 6 53 16,1 3-40-16,0-3 18 16,0 3 20-16,12-6-12 15,4-2 14-15,2-5-9 16,3 0 9-16,3-3 1 0,0-12-1 15,-3-6 0-15,-3-1 9 16,-3-2-1-16,-2-1-6 16,-1-1-2-16,-3 2 1 15,1 2-5-15,-4 3 4 16,-3 5 0-16,0 6 0 16,-3 5 8-16,2 3-15 15,-2 0 7-15,0 0-18 16,-2 12 11-16,-11 10-5 15,-7 8 12-15,1 1-6 0,4 0 14 16,0-2-9 0,6 0 1-16,5-4 0 0,4-4-11 15,0-3 11-15,0-1-1 16,13-8-8-16,4-4 13 16,2-5-6-16,2 0 2 15,0-3 0-15,1-11 10 16,-4-6-10-16,1-4 0 15,-2-5 1-15,-7-2 11 16,1-1-16-16,-1-1 4 16,-6 1 0-16,1 3 18 15,-3-1-18-15,1 4 0 16,-3 5 4-16,1 4 4 16,4 4-8-16,-4 6 0 15,1 3 0-15,-2 4 0 0,0 0 0 16,0 0-18-16,0 16 18 15,0 9-13-15,0 8 10 16,0 1 3-16,0-4 0 16,0-3-5-16,0-4 5 15,0-5 0-15,11-4-8 16,4-4 15-16,5-6-7 16,-2-2 0-16,3-2 1 15,4 0 6-15,-1-2-7 16,-2-7 0-16,-1-3-4 15,-2 1 18-15,-4 0-14 16,0 1 0-16,-6 1 0 16,0 1-1-16,-3 3 1 15,-5 2 0-15,1 2-4 0,-2 1 14 16,0-1-8-16,0 1-2 16,0 0 0-16,1 0-8 15,2 0 8-15,7 0 0 16,0 0-3-16,6 0 6 15,5 0-9-15,-1 0 6 16,-1 5 0-16,2 5-11 16,-6 2 11-16,-6 2 0 15,-2 4-6-15,-7 3 6 16,0 3-15-16,-12 2 15 16,-7-3 0-16,-2 1-5 0,3-4 5 15,5-3 0 1,5-6-5-16,5-1 18 0,3-6-26 15,0-3 13-15,0-1-10 16,0 0 7-16,15-5 3 16,7-8 0-16,4 2-2 15,-2 0 10-15,0 5-11 16,-2 3 3-16,0 1 0 16,-5 2-13-16,1 0 13 15,-3 0 0-15,1 0-2 16,1-2 13-16,2-2-2 15,3-4-9-15,-1-3 2 0,2-1 25 16,-1-1-24-16,-2-2-3 16,-3 0 1-16,-2 0 11 15,-5 1-5-15,-5 6-7 16,-2 1 0-16,-3 3-1 16,0 4 1-16,0 0-5 15,0 0 4-15,-5 0-22 16,-2 0 12-16,-2 8 5 15,2 0 4-15,2 1-10 16,2-1 12-16,0 0-4 16,3 0 3-16,0-2-13 15,0-3 3-15,8-1 5 16,5-2-27-16,5 0 31 16,4 0-43-16,4 0 1 15,0-7-45-15,-3 0-6 0,-2-3 85 16,-5 0-24-16,-2 3 34 15,-5 2 14-15,-4 1-9 16,-3 2 21-16,-2 1 23 16,0 1-19-16,0 0-16 15,-6 0-14-15,-6 5 0 16,-6 9-4-16,0 6 12 16,-1 0-6-16,2 3 9 15,4-1-4-15,4 0 4 16,5-2-11-16,2-6 0 15,2 1 1-15,0-6 5 16,6-3-6-16,8-5 9 16,5-1-8-16,3 0 18 15,2-7-15-15,2-5-4 0,-3-3 6 16,1-4-6-16,-5 0-1 16,-3 1-16-16,-3 1 17 15,-6 6 9-15,-2 3 0 16,-4 5-6-16,-1 3 44 15,0 0-42-15,0 0 6 16,0 0-11-16,0 9 0 16,0 4 23-16,0 1-23 15,0 2 0-15,5-4 12 16,6 1-4-16,5-3-13 16,4-5 5-16,3-5-133 15,6 0-257-15</inkml:trace>
  <inkml:trace contextRef="#ctx0" brushRef="#br1" timeOffset="47876.2478">14316 7249 561 0,'0'0'114'0,"0"0"-73"16,0 0 53-16,0 0 8 15,0 0-56-15,0 0-26 16,74-14-20-16,-45-6-268 15</inkml:trace>
  <inkml:trace contextRef="#ctx0" brushRef="#br1" timeOffset="48769.5884">14527 7173 175 0,'0'0'229'16,"0"0"-160"-16,0 0-3 16,0 0-38-16,0 0 82 15,69-81-23-15,-66 70 9 16,-1 2-68-16,-2 5 13 15,0 3 39-15,0 1-71 16,-5 0-8-16,-11 0-1 16,-4 14 5-16,-2 3-8 15,3 5 3-15,2 1 0 16,4 2-3-16,5-3 7 16,5-2-4-16,3-2 0 0,0-5 4 15,9-2 2 1,12-7-6-16,3-4 0 0,4 0 20 15,5-3-20-15,-3-12 0 16,0-2-5-16,-9 0 17 16,-2 1-4-16,-7 2-8 15,-5 3 0-15,-2 2 4 16,-5 7-4-16,0-1-4 16,0 3-1-16,0 0 4 15,-5 7-10-15,-3 3 11 16,3 2 0-16,2 0-3 15,2 0 3-15,1-1 0 0,0 0-4 16,0-3 14 0,3-2-21-16,7-3 11 0,0 1-5 15,0-4 1-15,-3 3-9 16,0 2 7-16,-1 5-3 16,0 4 1-16,0 3-5 15,3 0 13-15,0 3 0 16,8-6-4-16,11-2 4 15,10-9-135-15,9-3-478 16</inkml:trace>
  <inkml:trace contextRef="#ctx0" brushRef="#br1" timeOffset="70268.479">13752 11729 363 0,'0'0'82'0,"0"0"-31"0,0 0 18 15,0 0-44-15,0 0 57 16,0 0-35-16,0 0 6 16,0 0-9-16,0 8-41 15,0-8 2-15,3 0-5 16,0 3 0-16,3 0-8 16,7 1 8-16,2 3 0 15,8-3-12-15,3 3 12 16,6-1-44-16,1 0-71 15,-2-3-111-15,-3-3-130 16</inkml:trace>
  <inkml:trace contextRef="#ctx0" brushRef="#br1" timeOffset="80632.3594">16899 11652 180 0,'0'0'113'0,"0"0"-78"15,0 0 33-15,0 0-40 16,0 0 49-16,0 0 28 16,0 0-42-16,0 3 53 15,0-3-75-15,0 0-29 16,0 0 38-16,0 0-50 16,0 0 0-16,0 0-2 15,0 0-7-15,9 0-11 0,7 0-34 16,6 0-120-16,1 0-49 15</inkml:trace>
  <inkml:trace contextRef="#ctx0" brushRef="#br1" timeOffset="99833.9588">12175 9051 118 0,'0'0'264'15,"0"0"-204"-15,0 0-2 16,0 0 18-16,0 0-16 16,0 0 4-16,0 0 24 15,0 0-42-15,0 0-9 0,0 0-2 16,0 0-30 0,0 0 24-16,0 0-29 0,0 0 0 15,0 0 2-15,0 0 5 16,0 0-8-16,0 0 1 15,0 0 0-15,0 0-6 16,0 0 6-16,0 2 0 16,0 1-1-16,5 1 5 15,7 1-6-15,-2 0 2 16,2 1 0-16,3-2-2 16,0 1 2-16,1-5 0 15,-2 2-2-15,4-2 9 16,-5 0-7-16,0 0 0 15,0 0 5-15,-2 0-11 16,-2-2 11-16,-3 2-5 16,-1-3 0-16,-4 1 4 0,1 1-2 15,-2 0-2-15,0-1-63 16,0 2-55-16,-2 0-209 16</inkml:trace>
  <inkml:trace contextRef="#ctx0" brushRef="#br1" timeOffset="102696.2012">22952 6957 978 0,'0'0'74'16,"0"0"-74"-16,0 0 2 15,0 0-4-15,0 0-5 16,-7 77 7-16,0-54 53 16,2-6-46-16,2-1 16 15,0-7 29-15,3-5-23 0,0-3 14 16,0-1-12-16,0 0 0 16,0 0 41-16,0 0-42 15,6-15-1-15,10-6-15 16,0-9-10-16,1 0 4 15,-1-3-8-15,-4 3 0 16,-1 9 3-16,-3 6-3 16,-3 8 0-16,-3 5-8 15,-2 2 15-15,0 0-17 16,0 0 7-16,0 0-2 16,1 0-5-16,2 3 10 15,0 1 0-15,3 0-4 0,4-4 13 16,4 0-1-1,7 0-8-15,4-4 0 0,3-8 7 16,0-3-7 0,-3 0 0-16,-6 2-5 0,-7 3 12 15,-5 3-6-15,-4 4-1 16,-1 0 0-16,-2 3-5 16,0 0 7-16,0 0-4 15,0 0-2-15,0 0-7 16,0 15 10-16,0 6-8 15,0 4 9-15,0 1 2 16,0-3 0-16,0-3-4 16,0-2-9-16,0-6-53 15,0-2-23-15,0-3-122 16,0-5-201-16</inkml:trace>
  <inkml:trace contextRef="#ctx0" brushRef="#br1" timeOffset="103365.435">23267 7123 649 0,'0'0'142'0,"0"0"-121"16,0 0 22-16,0 0 4 15,86-27-19-15,-65 17 11 16,0-2-3-16,-4-1-8 0,-3-1 22 15,-5 0-44-15,-3 2 23 16,-4 2 6-16,-2 2-8 16,0 2 9-16,0 3-36 15,0 1 8-15,0 2-4 16,0 0-4-16,-3 0-3 16,0 0-5-16,-2 7 16 15,4 5-16-15,1 5 8 16,0-5 0-16,0 2-4 15,0-6 4-15,0 1 0 16,10-6-2-16,4-3 12 16,1 0-6-16,4 0-3 15,1 0-1-15,-1-12 3 0,-1 1-3 16,-3 0 0 0,-2 2 0-16,-6 2 13 0,1-2-18 15,-3 2 5-15,-1-1 0 16,2 0 1-16,-2 0-1 15,2-2 0-15,3-2-1 16,1 0 7-16,3 1-5 16,-1 1-1-16,2 3 1 15,0 2-7-15,-1 2 6 16,-4 3-2-16,-1 0-3 16,-2 0 5-16,-2 3-7 15,-2 8 7-15,-2 3-11 16,0 1 7-16,-9-2-2 15,-2-1 6-15,2-3-1 16,2-5 6-16,4-4-7 0,3 0 2 16,0 0 0-16,0 0 10 15,0 0-9-15,2 0-1 16,9 0 0-16,3 0 5 16,2 5-11-16,2 1 6 15,4-1-129-15,4-5-180 16</inkml:trace>
  <inkml:trace contextRef="#ctx0" brushRef="#br1" timeOffset="103986.4803">24320 6873 650 0,'0'0'376'0,"0"0"-334"15,0 0-10 1,0 0-32-16,0 0-6 0,0 0 3 16,-17 38 6-16,10-11 4 15,3 2 15-15,-2 4-22 16,-2-5 60-16,3-2-52 16,-2-6-7-16,3-2 13 15,2-10-10-15,1-2-4 16,1-5 0-16,0-1 2 15,0 0 26-15,0-12-23 16,6-11-2-16,7-4 4 16,-1-7-6-16,3-5-1 15,-2-2-1-15,5 2 1 16,0 6 3-16,3 6-3 16,1 8-1-16,-1 3 0 0,3 7 2 15,0 4 1-15,-3 2-2 16,-5 3 1-16,-1 0-17 15,-6 4 16-15,-4 12-8 16,-5 5 4-16,0 4 5 16,-12 4-2-16,-14 2 1 15,-5-1 0-15,0-5-1 16,4-4 1-16,8-6 0 16,10-3-5-16,9-7-116 15,0-5-118-15,16 0-284 16</inkml:trace>
  <inkml:trace contextRef="#ctx0" brushRef="#br1" timeOffset="104758.5314">24549 7031 614 0,'0'0'93'16,"0"0"16"-16,0 0-52 15,-89 51-8-15,71-37 67 16,9-1-82-16,9 1-34 15,0-1 0-15,15-3 14 16,11 1-13-16,3-5 15 16,3-6-16-16,-5 0-21 15,-7 0 18-15,-6 0-38 16,-8-9 40-16,-2-4-8 0,-4-2 15 16,0-1-7-16,0 1 1 15,-2 2 0-15,-5 3 10 16,1 5-6-16,2 3 0 15,-1 2-4-15,1 0 0 16,-2 2-6-16,2 9 6 16,2 1 0-16,2 1-12 15,0-1 12-15,6-4 0 16,10-2 1-16,4-6 7 16,1 0-8-16,3 0 0 15,1-12 0-15,0-5 12 16,0-2 8-16,0-5 18 0,-2 0 31 15,-2-3-34-15,-3 2-4 16,-3 0-17-16,-4 3-11 16,-7 5 28-16,2 7-30 15,-5 6-1-15,-1 1 4 16,0 3 2-16,0 0-12 16,0 0 3-16,0 0 3 15,-4 12-16-15,-6 9 16 16,0 3 0-16,1 3 3 15,4 0 1-15,3-5-2 16,2-2-2-16,0-3 0 16,6-6-15-16,9-6 13 15,6-3 2-15,0-2-5 0,3 0 8 16,-2-11-11 0,0-7 7-16,-4-3 1 0,-1-3-3 15,-2-1 3-15,-4 0 0 16,0 5 13-16,-5 4-8 15,-3 9 21-15,-1 6-26 16,-2 1 2-16,0 0-11 16,0 7 2-16,0 14 7 15,-3 6-6-15,-5 1 15 16,3-3-12-16,2-2 3 16,0-6 0-16,3-3-1 15,0-4 3-15,0-3-2 0,0-2 0 16,0-5-145-16,6 0-285 15</inkml:trace>
  <inkml:trace contextRef="#ctx0" brushRef="#br1" timeOffset="104913.8625">24894 6904 731 0,'0'0'152'0,"0"0"-135"15,0 0-17-15,0 0-38 16,82 8-88-16,-58 0-242 0</inkml:trace>
  <inkml:trace contextRef="#ctx0" brushRef="#br1" timeOffset="106034.0002">25652 6799 746 0,'0'0'76'0,"0"0"30"16,0 0-26-16,0 0 11 15,0 0 20-15,0 0-81 16,7-25 9-16,-7 25-39 16,0 12-6-16,0 10 6 15,0 5 9-15,0-1 1 16,0 3-10-16,0-5 11 16,5-2-3-16,2-9-8 15,2-3 0-15,2-5 8 16,5-5-8-16,2 0 10 0,6 0-10 15,0-15 6-15,-4 0-5 16,-3 0-1-16,-5 5 0 16,-6 5 2-16,-5 4-2 15,1 1-1-15,-2 0-9 16,1 13 10-16,2 2-11 16,-1-1 11-16,4-2 0 15,-2-2 1-15,5-3 4 16,2-2-4-16,3-3-1 15,5-2 5-15,1 0-21 16,4-11-124-16,-6-6-246 16</inkml:trace>
  <inkml:trace contextRef="#ctx0" brushRef="#br1" timeOffset="106523.5859">25977 7054 502 0,'0'0'87'15,"0"0"84"-15,0 0-104 16,0 0-10-16,0 0 6 16,0 0 3-16,88 0-4 15,-68-14-43-15,-3-1-11 16,-2 1 21-16,-3-2-29 16,-6 2 0-16,-3 3 8 15,-1 5-7-15,-2 4 3 16,0 2-4-16,0 0 2 15,0 2-19-15,0 9 14 0,0 1 3 16,3 3-3-16,4-4 5 16,5-1-2-16,2-2 0 15,3-6 1-15,1-2 8 16,3 0-9-16,1-8 0 16,1-8 5-16,-2-7-3 15,-2 1 1-15,-1-4-3 16,-5 4 0-16,-2 1 20 15,-1 1-5-15,-4 6 20 16,-3 6 1-16,-1 4-14 0,-2 4 20 16,0 0-42-1,0 0 6-15,0 1-22 16,0 17 11-16,0 6 5 0,-5 3 5 16,2-1 0-16,2-4-4 15,1-2-1-15,0-5-16 16,0-8 10-16,0-5-143 15,4-2-125-15,2-7-493 16</inkml:trace>
  <inkml:trace contextRef="#ctx0" brushRef="#br1" timeOffset="106643.1227">26380 6936 611 0,'0'0'48'0,"0"0"-48"0,0 0-6 15,86 34-534-15</inkml:trace>
  <inkml:trace contextRef="#ctx0" brushRef="#br1" timeOffset="108568.9217">26946 6995 675 0,'0'0'159'16,"0"0"-99"-16,0 0 32 16,0 0 15-16,0 0-28 15,0 0 12-15,13-30-77 0,-24 27-4 16,-5 3-10-16,-1 0 2 16,1 0-2-16,4 0 4 15,0 5 5-15,1 9-5 16,1 1-4-16,1 3 0 15,5 2 0-15,2-1 0 16,2-2 0-16,0-1 0 16,6-6 6-16,10-2-1 15,1-5-5-15,5-3 0 16,1 0 9-16,0-3-8 16,0-9 6-16,-4-6-7 15,-7 1 0-15,-3-6 10 0,-6 2-10 16,-3 0 0-1,0 3-9-15,0 5 5 0,-8 5-13 16,-3 2 10-16,-1 3-7 16,0 1 6-16,3 1-14 15,3 1 3-15,1 0 18 16,2 0-21-16,2 1 13 16,-2 6 8-16,3 3-3 15,0 1-5-15,0 0 9 16,0-1 0-16,0-4-3 15,6 0 3-15,3-1-2 16,3-2-1-16,3-3 3 16,-2 0 1-16,1 0-1 15,-7 0 0-15,1 0 1 0,2-5 4 16,-4-4-5-16,3-2 0 16,0-1 2-16,0-1 4 15,-2-1-6-15,2 3-1 16,-3 2-7-16,3 2 9 15,-3 3-1-15,0 2 0 16,-3 0 6-16,2 2-16 16,-1 0 10-16,0 0-3 15,4 2-4-15,-4 9 7 16,3 2 0-16,-4 5-5 16,-2-2 10-16,2 3-12 15,-3-1 7-15,0 1 0 16,0-5 1-16,0-2 4 0,-3-4-5 15,2 0 0-15,-1-4 0 16,2-4-7-16,0 0 7 16,0 0 0-16,0 0 17 15,9-3-15-15,7-11 2 16,2 2-4-16,0 0-10 16,-3 0-2-16,-1 5 8 15,-4 4 3-15,-1 0-1 16,-3 1 4-16,-2 2-4 15,1 0 0-15,2 0 2 16,1 0-13-16,-1 2 13 16,2-1 0-16,1 1-2 0,-1-2 6 15,2 0 3 1,1 0-7-16,0-7 0 0,-1-5 4 16,2-3-4-16,-3-1 0 15,2-1 0-15,-5 2 6 16,-1 5-8-16,-1 0 2 15,-3 8 0-15,-2 1 17 16,0 1-17-16,0 0-2 16,0 0 1-16,0 0-10 15,-5 5 11-15,-7 6 0 16,0 5 1-16,5-1 35 16,1-1-35-16,4 1 2 15,2-3 19-15,0-3-20 16,0-1 17-16,0 1-13 15,12-5 1-15,4 3 25 16,3-5-31-16,1-2-1 0,1 0 5 16,1 0-5-16,-2 0-16 15,1-2-143-15,-5-9-306 16</inkml:trace>
  <inkml:trace contextRef="#ctx0" brushRef="#br1" timeOffset="109439.0585">27926 7071 677 0,'0'0'100'0,"0"0"-81"0,0 0 30 16,0 0 12-16,0 0 58 15,0 0 9-15,-4 1-17 16,4-1-61-16,0-10-8 15,9-7-29-15,6-4-9 16,0-6 1-16,1-3-5 16,-2-1 0-16,-1 4 15 15,-3 0-15-15,-2 6 0 16,-2 9-2-16,-3 1 10 16,1 8-8-16,-2 0 0 15,-1 3 0-15,1 0-5 0,-1 0 5 16,-1 0-14-1,2 7 12-15,1 13-2 0,0 9-2 16,1 2 6-16,-1 0 0 16,0 0 5-16,0-8-5 15,5-6 0-15,-2-7-4 16,1-4 13-16,1-5-11 16,3-1 6-16,3 0-4 15,5-14 39-15,5-8-35 16,3-6-4-16,-3-7 2 15,4 5 7-15,-7 1-16 16,-6 10 7-16,-2 7-23 16,-8 4 3-16,-1 8-61 15,1 0-97-15,2 0-209 0</inkml:trace>
  <inkml:trace contextRef="#ctx0" brushRef="#br1" timeOffset="110410.5089">28401 7035 738 0,'0'0'118'16,"0"0"13"-16,0 0-27 15,0 0-101-15,0 0 9 16,0 0 8-16,-48-1-11 0,39 7 27 15,0 8-36-15,5 0 2 16,4 3 3-16,0-2-3 16,0 0-2-16,3-1 0 15,12-4 3-15,1-5 13 16,2-3-16-16,-2-2 0 16,-2 0 15-16,-4 0-15 15,-1-9 2-15,-3-6-1 16,-4-4 3-16,-2 0-8 15,0-1 0-15,0 1-14 16,-8 2 17-16,-2 4-11 16,2 4 12-16,2 6-1 15,2 3-11-15,-1 0 5 16,0 0-17-16,0 8 15 0,0 5 1 16,4 0 0-16,1 0-2 15,0-4 1-15,0 0-14 16,3 0 22-16,6-4-27 15,4-2 23-15,-1-2-5 16,1-1 7-16,0 0-5 16,-1 0 5-16,1-2 3 15,-2-8-3-15,2 3 3 16,-1-3 0-16,1 0 5 16,-1 0-5-16,2 1 0 15,-1 4-5-15,-1 0 10 16,0 4 1-16,-6 1-5 0,0 0-1 15,-2 0 3-15,-2 11-3 16,-1 3 0-16,-1 5 0 16,0 1 2-16,0-1 3 15,0 1-5-15,-7-6 0 16,1 1 2-16,3-7 2 16,1-2-4-16,2-4 0 15,0-2 2-15,0 0 0 16,0-2-2-16,14-12-12 15,0 2 7-15,0 2-12 16,-2 3 12-16,-2 0 3 16,-2 4 2-16,-2 0-11 15,-1 3 8-15,2 0-1 0,0 0 1 16,2 0-2-16,3 0 5 16,3 0 0-16,3 0 3 15,0 0-3-15,1 0 0 16,-2-1 0-16,1-7-3 15,-3-4 3-15,-4 3 0 16,-2-3-1-16,-3 4 5 16,-4 2 13-16,0 3 15 15,-2 3 14-15,0 0-32 16,0 0-13-16,0 9-1 16,-4 8 0-16,1-2 0 15,3 2 19-15,0 0-19 16,3-1 0-16,12-2 9 0,2-4-9 15,7-3-62 1,1-6-141-16,2-1-593 0</inkml:trace>
  <inkml:trace contextRef="#ctx0" brushRef="#br1" timeOffset="112649.9437">29320 6870 256 0,'0'0'90'16,"0"0"33"-16,0 0 29 15,0 0-134-15,0 0 28 16,0 0-39-16,1-46-7 0,1 46-28 15,-2 0-191-15,0 8-20 16</inkml:trace>
  <inkml:trace contextRef="#ctx0" brushRef="#br1" timeOffset="113218.7147">29252 7103 443 0,'0'0'120'15,"0"0"7"-15,0 0 22 16,0 0-26-16,0 0 14 16,0 0-14-16,25-19-93 15,-5 2-23-15,3-3 11 16,-1-2-11-16,-4-3 7 0,-2 2-14 16,-7-1 4-16,-4 5 1 15,-4 5-5-15,-1 3 0 16,0 6-5-16,0 4 9 15,0-2-8-15,0 3 0 16,0 0 4-16,0 0-24 16,0 0 22-16,0 4 1 15,-3 6-9-15,0 4 14 16,2 3-8-16,1-1 4 16,0 1 0-16,0-1-3 15,0-4 3-15,3-3 0 16,7-3-1-16,4-4 7 15,-1-2-7-15,5 0 1 0,1-3 0 16,-2-8 0-16,2-6 0 16,-4 0 0-16,1 0 5 15,-4 6-1-15,0 3-6 16,-4 5 2-16,-4 3 0 16,2 0-4-16,0 0 4 15,3 3-1-15,-1 11-4 16,-4 3 5-16,1 4-5 15,-2-6 5-15,0-1 0 16,2-1-6-16,0-6 8 16,-1 1-2-16,5-2 3 15,1-6 5-15,6 0-16 0,1 0-39 16,3-6-145-16,-2-8-99 16,-3-2-371-16</inkml:trace>
  <inkml:trace contextRef="#ctx0" brushRef="#br1" timeOffset="114410.1542">30071 6693 947 0,'0'0'75'16,"0"0"-72"-16,0 0 1 15,0 0-4-15,0 0-9 16,0 0 4-16,6 53 8 16,-6-29-3-16,0 0 0 15,0-3 3-15,-4 0 43 16,-1-4 5-16,-2-1-23 16,3-7-19-16,1-1-4 15,1-5 5-15,2-3-9 0,0 0-1 16,0 0 34-1,2-9-27-15,12-10-5 0,6-1-1 16,2 0 6-16,-1 6-10 16,-3 6 3-16,-2 3 0 15,-4 5-11-15,-3 0 11 16,-1 9-9-16,-7 12 7 16,-1 4-3-16,0 1 2 15,-9 1 3-15,-9-4 0 16,-2-1-8-16,3-7 8 15,2-3 0-15,6-5-1 16,6-4-8-16,3-3 3 0,0 0-52 16,3-7 22-1,12-11 21-15,4-3-24 0,2 2 20 16,-4 2 17-16,-1 4 4 16,-2 2 12-16,-3 6 7 15,-2 2-10-15,1 1 20 16,-1 2-31-16,2 0 0 15,4 0 4-15,3 0 3 16,3 0-2-16,-3-5-5 16,3-2 3-16,-5-3-4 15,-1 0 4-15,-3-2-3 16,-5 0 11-16,-4 0-9 16,-1 0 32-16,-2 6-23 15,0 4 5-15,1 1 2 16,-1 1-18-16,0 0-21 0,0 9 11 15,0 8 3-15,0 2 2 16,0-4 5-16,3 1-3 16,7-6-5-16,0-5 8 15,5-3 0-15,0-2-1 16,0 0 10-16,2-7 10 16,-2-9 4-16,2-5 3 15,-1-2 2-15,-1-2-18 16,0-1 6-16,1-4 2 15,1 0-13-15,-1 1 19 16,-2 2-23-16,-7 10-1 16,-1 3 19-16,-6 11-18 15,0 3 2-15,0 0-3 0,0 0-20 16,0 8 12-16,-12 12 1 16,-1 4 7-16,0 2 0 15,3-1 2-15,6-4-2 16,1-4 0-16,3-5-18 15,0-3 13-15,0-4-81 16,10-5-68-16,0 0-190 16</inkml:trace>
  <inkml:trace contextRef="#ctx0" brushRef="#br1" timeOffset="114569.0808">30526 6687 769 0,'0'0'106'16,"0"0"-81"0,0 0-25-16,0 0 0 0,0 0 0 15,96 50-86-15,-77-42-339 16</inkml:trace>
  <inkml:trace contextRef="#ctx0" brushRef="#br1" timeOffset="115461.0315">30720 6771 621 0,'0'0'187'15,"0"0"-104"-15,0 0 84 0,0 0-39 16,0 0-50-16,0 0-10 16,30-31-53-16,-30 31-15 15,0 0-4-15,0 10 4 16,0 6-14-16,-9 4 16 15,0-1-2-15,2 0 13 16,2-2-2-16,4-5 1 16,1-2-12-16,0-3 0 15,0-4 10-15,4-1-10 16,15-2 0-16,3 0 9 16,5-14-5-16,-4-3-8 0,-2 0-2 15,-7 4 6 1,-4 4 3-16,-7 7-3 0,-3 2-3 15,0 0 0-15,0 0-7 16,0 0 6-16,0 5-8 16,0 7 12-16,-3 0 4 15,0-3-4-15,3-1-1 16,0-4-4-16,0-1 10 16,0-3 5-16,10 0-10 15,2 0 1-15,5 0 12 16,-1-7-13-16,2-4 0 15,-4-3-3-15,-1-2 8 16,-3 2-10-16,-2 3-10 16,-2 5-8-16,-3 3 16 15,-2 3-14-15,-1 0-1 16,0 0-3-16,0 0-20 0,0 9 41 16,0 2-7-16,0 2 11 15,0 0-8-15,0-1 8 16,0-3 0-16,0-4 1 15,2-1 1-15,2-4 10 16,4 0 7-16,1 0-1 16,4 0 21-16,1-8-34 15,0-5-5-15,0 2 12 16,-1 1-11-16,-2 1 23 16,-5 4-22-16,-3 2 0 15,-2 2 13-15,1 1-14 0,-2 0-2 16,0 0-1-1,1 0-10-15,2 3 9 0,0 7 1 16,3 1 2-16,3-1 0 16,3-2 2-16,3-5-2 15,4-3 0-15,1 0-9 16,1 0 5-16,-1-6-32 16,-6-3 27-16,-2 2-6 15,-8 1 17-15,-1 2-2 16,-3 4 2-16,0 0-2 15,0 0-3-15,0 0-17 16,5 14 20-16,-1 1-7 16,4 2 10-16,2-1-3 15,2-1 4-15,4 0-4 0,1-7-17 16,1-4-191 0,-3-4-296-16</inkml:trace>
  <inkml:trace contextRef="#ctx0" brushRef="#br1" timeOffset="116877.4873">31917 6360 658 0,'0'0'98'15,"0"0"-33"-15,0 0-42 0,0 0-12 16,0 0-9-1,0 0 1-15,-78 32 65 0,62-13-50 16,2 6-16-16,5 0 32 16,2 3-18-16,7-2-4 15,0 4-12-15,0-2 16 16,15-3-9-16,1-2-7 16,2 1 0-16,1-6-1 15,1-2 1-15,1-5-65 16,-2-5-67-16,-4-6-122 15</inkml:trace>
  <inkml:trace contextRef="#ctx0" brushRef="#br1" timeOffset="119804.4816">32076 6406 41 0,'0'0'20'0,"0"0"-5"0,0 0 1 15,0 0-15-15,0 0 10 16,0 0-3-16,0-9-8 15,0 9 22-15,0 0 4 16,0 0 80-16,0 0-26 16,0 0-13-16,0 0-20 15,0 0-4-15,0 0-20 16,0 0 53-16,0 0-55 16,0 0 11-16,0 0 16 15,0 0-18-15,0 0-1 16,0 0-7-16,0 0-21 0,0 0 17 15,0 0-18-15,0 0 0 16,0 0 8-16,0 0-8 16,0 0 34-16,0 0 13 15,0 0-13-15,0 0 47 16,0 0-46-16,0 0-13 16,0 2-22-16,0 13 8 15,0 8-8-15,0 4 0 16,0 1 1-16,0 0 10 15,0-2-11-15,0-5 0 0,0-4 2 16,3-4 10 0,-2-6-4-16,4-4-8 0,-2-1 0 15,0-2 26-15,5 0-19 16,0-5 32-16,1-11-4 16,2 1-34-16,-4 0 14 15,-2 3-15-15,-2 5 0 16,0 2-9-16,-2 3 11 15,1 2-2-15,-1 0 0 16,-1 0-10-16,0 0 3 16,0 0-3-16,0 0 4 15,2 0-3-15,-1 0 9 16,1 0 0-16,1 0-2 16,1 0 9-16,3 0 1 15,4 0 25-15,1 0-19 0,3-10 5 16,0-4-18-16,3-5-2 15,-5 1 1-15,0 4-71 16,-5 4-32-16,-3 8-66 16,-5 2-69-16,0 0-291 15</inkml:trace>
  <inkml:trace contextRef="#ctx0" brushRef="#br1" timeOffset="120163.7593">32291 6551 442 0,'0'0'171'16,"0"0"-74"-16,0 0 32 16,0 0-60-16,0 0 12 15,0 0-48-15,56 0-4 0,-43-2-2 16,-3-4-23-16,3 0 35 16,-4 1-18-16,-1-1-19 15,-1 2 21-15,-4-1-18 16,-1 3-4-16,-1 0 6 15,-1 1 3-15,2 0-15 16,-2 1 5-16,0 0-12 16,1 0-1-16,2 0 4 15,0 0 9-15,3 0-7 16,3 1 15-16,0 2-9 16,0-3 1-16,0 0 0 15,3 0 6-15,0 0-6 16,3 0 0-16,0-2-1 0,1-3 9 15,1-5-16-15,-3-2-100 16,-3-4-106-16,-4-5-415 16</inkml:trace>
  <inkml:trace contextRef="#ctx0" brushRef="#br1" timeOffset="120292.4094">32561 6411 535 0,'0'0'137'0,"0"0"-137"16,0 0-10-16,0 0 3 16,0 0-146-16</inkml:trace>
  <inkml:trace contextRef="#ctx0" brushRef="#br1" timeOffset="120867.7224">32801 6522 426 0,'0'0'300'0,"0"0"-286"16,0 0-14-1,0 0 0-15,0 0 0 0,0 0 35 16,0 0-15-16,12 0 1 16,2 0-11-16,2-10-7 15,-4-2 19-15,3-2-21 16,-6-2 31-16,-3 0 43 16,-3 2-42-16,-3 6-8 15,1 4-12-15,-1 1-6 16,0 3-14-16,0 0-5 15,0 0-37-15,-1 12 44 16,-7 3-7-16,1 2 8 16,-1-3 2-16,5-2 4 15,0-4-4-15,3-2 2 0,0-3 0 16,0-2-8 0,0-1 8-16,7 0 0 0,1 0 4 15,3-2 3-15,0-6 11 16,-2-3-18-16,-1 2 7 15,-3-2 3-15,-1 5-7 16,-3 1-3-16,-1 3 0 16,0 0-9-16,0 2 2 15,0 0-43-15,2 0-18 16,-2 0-4-16,0 0 3 16,0 0 44-16,0-1 24 15,0-2-29-15,0-1-51 16,-9 0-186-16</inkml:trace>
  <inkml:trace contextRef="#ctx0" brushRef="#br1" timeOffset="121072.1864">32841 6331 637 0,'0'0'45'0,"0"0"-45"0,0 0-41 15,0 0-197 1,0 0-40-16</inkml:trace>
  <inkml:trace contextRef="#ctx0" brushRef="#br1" timeOffset="121534.9353">32728 6221 803 0,'0'0'87'0,"0"0"105"16,0 0-136-1,0 0-19-15,0 0-23 0,0 0-9 16,44-30 12-16,-25 30-17 16,3 0 0-16,-1 12 4 15,-5 5 1-15,0 3-10 16,-6 3 4-16,-7 3 1 16,-3 1-17-16,0-2 14 15,-8-2 3-15,-10-3 8 16,2-4-3-16,-2-3-4 15,6-6-1-15,3-2 0 16,6-2-10-16,3-3 12 0,0 0-2 16,0 0 19-1,0 0-16-15,0 0 17 0,0 2-20 16,0 4 2 0,2 3 4-16,6 3-6 0,1 3 0 15,4 1 1 1,0-1 9-16,0-3-15 0,2 2 5 15,0-6-13-15,6-3-36 16,0-5-165-16,0 0-171 16</inkml:trace>
  <inkml:trace contextRef="#ctx0" brushRef="#br1" timeOffset="122549.3115">33108 6361 875 0,'0'0'55'16,"0"0"-25"-16,0 0-29 16,0 0 25-16,0 0 57 15,0 0-52-15,0 3 0 16,5-3-31-16,5-6 0 15,3-4 10-15,3-2-6 16,1-3-1-16,1-2-3 16,-1 2 12-16,-5 1-6 0,-5 7-6 15,-3 5 0 1,-2-1 22-16,-2 3-22 0,0 0-6 16,-2 3-19-16,-15 8 25 15,-1 3-5-15,3 2 5 16,6-2 0-16,2 1-11 15,7-3 11-15,0 0-3 16,0-5 0-16,14-2 1 16,7-2-7-16,9-3 5 15,0 0 4-15,6 0 4 16,-4-5-4-16,-9-2 0 16,-11-1 8-16,-9 6-1 15,-3-1 8-15,0 3-15 0,0 0-4 16,-11 0-11-1,-8 0-7-15,-3 0 13 16,1 10 7-16,0 4 3 0,2 6-15 16,5-1 13-16,5 2-2 15,2-1-9-15,5-3 3 16,2-2 4-16,0-5-5 16,0-3-3-16,10-5 6 15,3-2 6-15,0 0 1 16,6 0 2-16,1-9 1 15,-4-6-3-15,0-5 8 16,-3-1-3-16,0-6 15 16,-3-2-14-16,4-2-4 15,2-1 9-15,-2 4-9 0,-3 4-2 16,-3 6 9-16,-5 7-6 16,-1 3 31-16,-2 8-30 15,0 0-2-15,0 0 16 16,0 0-18-16,0 0-18 15,-5 10 14-15,-7 7 4 16,0 6-7-16,5-3 7 16,1-1 0-16,3-4-6 15,3-1 8-15,0-4-2 16,0-3 0-16,0-4 3 16,0 1-12-16,12-3 9 15,2-1 0-15,3 0-1 16,2 0 1-16,-1-8-3 0,5-2-5 15,-4-4 5-15,-5-2 2 16,-4 5 1-16,-6 4 0 16,-4 5 3-16,0 2-3 15,0 0-3-15,0 0-2 16,-1 2 1-16,-12 10-3 16,2 3 7-16,3-1 0 15,4 2-6-15,4-4 6 16,0-3-2-16,0 0-1 15,0-3-45-15,0-2 33 16,3-1-47-16,10-3-23 16,7 0-107-16,-2 0-302 15</inkml:trace>
  <inkml:trace contextRef="#ctx0" brushRef="#br1" timeOffset="122847.5104">33796 6296 792 0,'0'0'20'16,"0"0"-15"-16,0 0 12 16,9 79 6-16,-9-48-2 15,0 2-19-15,0 3 30 16,-17 9-32-16,-5-1-1 16,-6 3-12-16,-8-6-449 15</inkml:trace>
  <inkml:trace contextRef="#ctx0" brushRef="#br1" timeOffset="130848.5307">26305 10531 441 0,'0'0'48'15,"0"0"15"-15,0 0-9 16,0 0-22-16,0 0 97 15,0 0-68-15,0 0-32 16,0 0 25-16,-3 4-41 16,3-4 32-16,0 0-45 15,0 0 9-15,0 0-6 16,0 0-3-16,11 0 0 16,4 0-3-16,4 0 17 0,2 0-14 15,0 0 0-15,1 0 0 16,0 0-3-16,1 0 3 15,-5 0 0-15,-2 0-6 16,-5 0 17-16,-4 0-7 16,-4 0-4-16,0 0 0 15,0 0-9-15,0 0 9 16,3 0-42-16,1 0-35 16,3 4-104-16,-2-4-149 15</inkml:trace>
  <inkml:trace contextRef="#ctx0" brushRef="#br1" timeOffset="156738.7424">15989 7371 623 0,'0'0'156'0,"0"0"-139"16,0 0 55-16,0 0-35 16,0 0 44-16,0 0-15 15,0 0-54-15,2-2 22 16,-2 2-34-16,0 0 0 16,0 0-2-16,0 0 2 15,0 0 0-15,0 11-11 16,0 3 24-16,3 5-13 15,0 1 0-15,0 4 0 0,3 3 7 16,0 1-6-16,1 0-1 16,1-1 15-16,-1-1-3 15,-1-5-2-15,1-3-10 16,-2-2 0-16,-1-4-4 16,1-3 4-16,0-4 0 15,-2 2-8-15,0-2 26 16,1-1-21-16,0 1 3 15,1-2 0-15,-1 1 1 16,1-3-1-16,-2 0 0 16,0 1-3-16,0-2 24 15,4 0-14-15,4 0 5 16,5-6 13-16,5-11 49 16,4-4-72-16,5-6-2 0,4-1 0 15,2-3 16-15,3 1-17 16,-5 3 1-16,-1 0 0 15,-6 8 0-15,-6 2 0 16,-5 3 0-16,-4 4-2 16,-2 0 15-16,-3 2-23 15,-3 1 10-15,1-2-41 16,-1 2 36-16,2-1-73 16,-2 0-39-16,2-1 2 15,-1-4-120-15,-2 2-48 16</inkml:trace>
  <inkml:trace contextRef="#ctx0" brushRef="#br1" timeOffset="166979.45">27877 10551 243 0,'0'0'459'0,"0"0"-419"16,0 0 34-16,0 0-63 15,0 0 10-15,0 0-4 16,0 0 6-16,0 0 8 15,-3 12 30-15,9-10-61 16,11-2 0-16,3 0-2 16,2 0 16-16,1 3-21 15,4 2 7-15,1 1 0 16,4 0-17-16,1 3 17 16,1 1-99-16,-4 0-17 15,-5-3-163-15</inkml:trace>
  <inkml:trace contextRef="#ctx0" brushRef="#br1" timeOffset="169752.5147">6726 11110 402 0,'0'0'97'0,"0"0"-84"0,0 0 58 16,0 0-51-16,0 0 20 16,0 0 62-16,0 0-52 15,2-7-15-15,-2 0-35 16,3-1 6-16,0-2 5 15,0-1-11-15,2 0 0 16,1-1 3-16,1 0 10 16,-1-2-17-16,-2 2 4 15,1 3 0-15,-2 1 39 16,-3 4-30-16,3 3 9 0,-3-1-11 16,0 2 7-1,0 0-20-15,0 0 6 0,3 0-9 16,0 0-7-16,-3 10 16 15,7-3 0-15,-4-1-4 16,-1-2 14-16,-1-2-16 16,2-2 6-16,-1 0 0 15,-1 0 20-15,7 0-17 16,5 0 16-16,7-8 5 16,8-6-11-16,2-7-14 15,1-3 1-15,2-3-31 16,-2-5-81-16,-2-2-374 15</inkml:trace>
  <inkml:trace contextRef="#ctx0" brushRef="#br1" timeOffset="195095.7645">28134 10311 345 0,'0'0'6'0,"0"0"-12"15,0 0-13-15,0 0 19 16,0 0 37-16,0 0 39 16,0 0 14-16,-2-17-11 15,2 17-24-15,0-3 54 16,0 0-71-16,0 3-32 16,0-1 35-16,0 1-41 15,0 0 0-15,0 0 2 16,0 0 8-16,2 0-10 0,4 10 0 15,-2 3 0 1,4-1 0-16,-3 1 0 0,2-1 0 16,-3 1 3-16,-1-1 0 15,2 0 8-15,-2 1-11 16,1-2 0-16,2-1 5 16,1 0 1-16,1-1-6 15,1-2 33-15,6-1-23 16,0-1 18-16,4-3 7 15,2 0-22-15,-1-1 36 16,0-1-49-16,-2 0 0 16,-1 0-1-16,-1 0 18 15,-3-5-22-15,2 0 5 0,-1 4-61 16,-1-1 0 0,2 2-132-16,-1-3-172 0</inkml:trace>
  <inkml:trace contextRef="#ctx0" brushRef="#br1" timeOffset="196428.7503">29884 10112 406 0,'0'0'29'0,"0"0"96"0,0 0-102 16,0 0 14-16,0 0 5 16,0 0 20-16,0 0 34 15,7-13-81-15,-6 13-6 16,-1 0-3-16,0 0 7 16,0 0-14-16,0 0 1 15,0 0 0-15,0 0-10 16,0 11 10-16,2 5 0 15,-1 1-7-15,-1 1 24 16,2 2-19-16,-1-2 2 16,1-1 0-16,1-1 30 15,1-5-30-15,1 0 0 0,4 0 22 16,0-5-19-16,3-2 41 16,7-2-6-16,3-2-27 15,7 0 34-15,0 0-45 16,0-3 0-16,-2-6-2 15,-3 0 18-15,-5-1-29 16,-4 3 13-16,-2 3-90 16,-2 0 0-16,-4-5-168 15</inkml:trace>
  <inkml:trace contextRef="#ctx0" brushRef="#br1" timeOffset="211756.4125">22836 16608 727 0,'0'0'33'16,"0"0"21"-16,0 0-46 16,0 0-3-16,0 0 6 15,0 91 48-15,-5-43 35 16,-10 4-34-16,-6 1 0 16,1 3 26-16,0-6-55 15,4-2-20-15,2-9 21 0,4-11-31 16,4-10 18-1,3-10-19-15,3-4 0 0,0-4 20 16,0 0 20-16,0-21 32 16,0-13-25-16,0-17-45 15,6-7 6-15,9 0-8 16,3 2-9-16,4 10 0 16,-1 5 1-16,-1 12 4 15,2 7 2-15,-5 8 4 16,2 4-6-16,-2 6 4 15,-3 4-4-15,2 0-5 16,-2 0 7-16,0 7-3 16,2 12 3-16,-3 3 2 15,0 4-6-15,-3 4 6 16,-2 1 0-16,-3-1 1 0,-2 1-1 16,-3-3 0-1,0-3-5-15,0 0-11 0,0-4-57 16,-2-5-143-16,-8-6-106 15</inkml:trace>
  <inkml:trace contextRef="#ctx0" brushRef="#br1" timeOffset="211909.7725">22828 16977 801 0,'0'0'5'0,"0"0"51"16,0 0-50-16,112 0 4 0,-67 0-11 15,2 0 1-15,2 0-92 16,-2 0-355-16</inkml:trace>
  <inkml:trace contextRef="#ctx0" brushRef="#br1" timeOffset="213864.2377">23714 16933 394 0,'0'0'74'16,"0"0"-37"-16,0 0-37 16,0 0-47-16,0 0 2 15,0 0 45-15,-42-6 2 16,38 6-2-16,1 0-2 16,-3 0 2-16,3 0 72 15,0 0-3-15,2 0 5 0,1 0-7 16,0 0 43-16,0 0-34 15,0 0 22-15,9 0-37 16,13 0 32-16,8 3-43 16,6 0-34-16,2-2 9 15,0 1-22-15,-1-1 1 16,-3 1-4-16,-1-2-2 16,-3 0-10-16,-2 0-117 15,-7 0-90-15,-6 0-224 16</inkml:trace>
  <inkml:trace contextRef="#ctx0" brushRef="#br1" timeOffset="214350.9577">24175 16762 785 0,'0'0'68'0,"0"0"37"15,0 0-66-15,0 0-39 16,0 0-4-16,0 0 4 16,0 62-4-16,-3-29 12 15,0 2 9-15,-1 2 9 16,-1 1-5-16,1-1 21 16,-1-2-29-16,0-7-3 15,0-6-7-15,2-12 5 16,1-5-6-16,1-5 3 0,1 0-2 15,0-1 47-15,0-21 28 16,4-9-69-16,10-7-9 16,-1-1-10-16,5 0 4 15,-1 7-14-15,2 4-11 16,-2 8 22-16,-1 8 0 16,-1 6 4-16,1 2 2 15,3 4 2-15,-1 0-2 16,0 0 0-16,-1 9-7 15,-3 8-6-15,-1 6 16 16,-3 3 0-16,-6 3-2 16,-4 5 7-16,0 2-5 15,-10-2 0-15,-8-1 0 0,-7-3-3 16,-2-4 13 0,2-3-20-16,5-7-44 0,10-5-249 15</inkml:trace>
  <inkml:trace contextRef="#ctx0" brushRef="#br1" timeOffset="215276.5439">25337 16470 802 0,'0'0'14'0,"0"0"54"0,0 0-34 15,0 0-21-15,-106-1-13 16,69 12 7-16,3 0 7 16,5 4 38-16,8-3-48 15,12 5-4-15,9 0-4 16,0 1 4-16,14 3 2 16,17 3 10-16,6-1-12 15,2 4 30-15,-3 0-16 16,-6 0-1-16,-9-1 2 15,-12 0-11-15,-9 1 18 16,0-1 12-16,-18 2-7 16,-13 1 48-16,-7-2-53 15,-2 1 0-15,-2-1-16 16,5-3 4-16,7 4-1 16,10-6-9-16,7 1 0 0,10-4-3 15,3-4 3-15,0-3-1 16,0-3-2-16,8-1-47 15,0-3 25-15,-1 0-46 16,-4 4-15-16,-3 1 46 16,0 4 20-16,-3 6 20 15,-12 2 3-15,1 2-1 16,4-1 60-16,3 0 4 16,7 1-50-16,0-2 27 15,13 2-37-15,20-2 2 0,13 2 4 16,15-2-8-1,9-8-8-15,-3-10-206 16,-7-4-710-16</inkml:trace>
  <inkml:trace contextRef="#ctx0" brushRef="#br1" timeOffset="216301.4567">26377 16329 824 0,'0'0'84'15,"0"0"26"-15,0 0 15 0,0 0-94 16,0 0-1-16,0 0 24 16,0-16-54-16,0 20-6 15,-2 15 2-15,1 6 8 16,1 0 3-16,0-2-7 16,0-3 4-16,9-4 10 15,7-5-14-15,1-5 0 16,8-1 8-16,6-5-4 15,4 0 13-15,2-5-17 16,1-8 7-16,-2-3 1 16,-7-1-8-16,-10 5 0 15,-6 5 2-15,-8 2 1 16,-5 5-3-16,0 0 0 0,0 0 2 16,0 12-21-1,-1 9 14-15,-10 4 5 0,1 2 0 16,-1 4 11-16,4-4-14 15,-2 4 3-15,6 1 0 16,3-1-9-16,0-1-2 16,0-2-137-16,0-9-176 15</inkml:trace>
  <inkml:trace contextRef="#ctx0" brushRef="#br1" timeOffset="219006.8719">27246 16294 824 0,'0'0'60'16,"0"0"71"-16,0 0 41 0,0 0-172 15,0 0-2-15,0 0 2 16,0 0-9-16,-22 38 9 16,7-17 4-16,3 3 0 15,0 1 37-15,3-2-36 16,5 1-5-16,4 1 1 16,0-1 11-16,3 1-11 15,15-1-1-15,7-5-82 16,5-6-113-16,2-9-337 15</inkml:trace>
  <inkml:trace contextRef="#ctx0" brushRef="#br1" timeOffset="219574.6421">27550 16387 649 0,'0'0'128'16,"0"0"33"-16,0 0-34 16,0 0-122-16,0 0-5 15,0 0-2-15,3 21 2 16,-6 4 8-16,-7 0 2 16,-2-1 24-16,3 2 4 15,-1-4-29-15,4-3 18 0,3-4-27 16,1-8 0-1,2-2 8-15,0-3-4 0,0-2 4 16,0 0 5-16,0 0 5 16,0-13 74-16,0-7-92 15,3-7 0-15,3-2-5 16,2-2 0-16,2 2-4 16,1 2 0-16,2 0 9 15,1 5-18-15,-1 2 7 16,2 3 10-16,0 4-5 15,-2 3 12-15,-1 0-12 16,0 6 4-16,-1-1 2 16,-1 5 0-16,3 0 0 15,-2 0 0-15,4 0-6 16,-5 9 9-16,1 6-5 0,-4 4 2 16,-3 5 0-16,-4 1-4 15,0 4 4-15,0 2 0 16,-4-1 8-16,-8-2-5 15,3-1 7-15,2-4-10 16,-1-3 0-16,4-4 2 16,1-5-2-16,3-2-16 15,-2-4-90-15,-1-5-191 16,-3 0-372-16</inkml:trace>
  <inkml:trace contextRef="#ctx0" brushRef="#br1" timeOffset="219717.6429">27610 16508 710 0,'0'0'52'0,"0"0"-17"16,94 0-35-16,-49 0-9 16,0-7-225-16</inkml:trace>
  <inkml:trace contextRef="#ctx0" brushRef="#br1" timeOffset="220352.8404">28080 16433 795 0,'0'0'114'0,"0"0"-46"15,0 0-55-15,0 0-7 16,0 0 2-16,0 0 44 16,0 0 22-16,16 81-18 15,-16-58-3-15,0-4-32 16,0 1-20-16,-4-3 22 16,1-4-16-16,3-4-7 15,-1-4 0-15,-1-4 7 0,2-1 1 16,0 0-8-1,0 0 0-15,0-9 34 0,0-10-34 16,0-4-2-16,3-2-1 16,4 0-21-16,-1 8 22 15,0 0-2-15,2 1 4 16,0 4-1-16,5 2 1 16,0 1 0-16,7 3-11 15,3 1 21-15,-1 2-20 16,0 3 10-16,-4 0-7 15,-5 0-4-15,-3 0 4 16,-8 8-11-16,-2 0 10 16,0 3-18-16,-13-1 20 15,-4 4 1-15,-1-3 5 16,6 2-5-16,5-2 5 0,7 2-2 16,0-2 1-16,0 2 0 15,9-4-5-15,-5 2 6 16,-1 0 0-16,-3-2 0 15,0 4 0-15,0 1 0 16,-12 0-1-16,-6 1 5 16,1-1-4-16,0-2 0 15,1-3 0-15,7-1 5 16,6-2-5-16,3-3 0 16,13-3-36-16,20 0-187 15,10 0-326-15</inkml:trace>
  <inkml:trace contextRef="#ctx0" brushRef="#br1" timeOffset="220642.5734">28540 16568 916 0,'0'0'118'0,"0"0"94"15,0 0-178-15,0 0-16 16,0 0 14-16,0 0-32 15,-3-12-9-15,-17 26 3 16,-4 4 12-16,0 1-7 16,5 1 1-16,6-2 0 15,6 2-5-15,7-2 8 16,0-2-3-16,7 1 0 0,14-7 11 16,13-3-1-16,3-4-10 15,5-3-6-15,-1 0 2 16,-6-5-115-16,-12-10-134 15,-12-11-243-15</inkml:trace>
  <inkml:trace contextRef="#ctx0" brushRef="#br1" timeOffset="236199.6354">18491 13053 509 0,'0'0'64'16,"0"0"-45"-16,0 0-17 15,0 0 13-15,0 0-13 16,0 0 15-16,0 0-17 16,0 0 41-16,92 1-36 0,-71-1 25 15,1 0-30-15,-2 0 2 16,-2 0-2-16,-6 0 0 15,-1 0 0-15,-5 0-2 16,-1 0 9-16,-3 0-14 16,-2 0-4-16,0 0-55 15,-10 0-3-15,-13 0-86 16,-7 0-128-16</inkml:trace>
  <inkml:trace contextRef="#ctx0" brushRef="#br1" timeOffset="236279.4071">18491 13053 23 0,'55'1'14'0,"-63"-1"-9"16,4 0 69-16,4 0-74 0,1 0 0 15,19 0-4-15,7 1 4 16</inkml:trace>
  <inkml:trace contextRef="#ctx0" brushRef="#br1" timeOffset="256929.1985">28508 16452 321 0,'0'0'389'15,"0"0"-246"-15,0 0-26 0,0 0-93 16,0 0-6-16,0 0 37 16,29-77 56-16,-28 72-22 15,1 4-33-15,-2 1-30 16,0 0 6-16,0 0-32 15,0 0 0-15,0 0-4 16,0 0 2-16,0 14 0 16,0 8-3-16,-2 6 5 15,-4 4-2-15,-3 0 2 16,-1 1 0-16,1-1 3 16,-2 1 0-16,1-1 2 15,2-3-5-15,1 2 0 16,1-2-3-16,-1-5 3 0,1-2 0 15,3-10 5-15,0-1 1 16,3-5-6-16,0-3 0 16,0-3 0-16,0 0 14 15,0 0-11-15,0-6 4 16,0-11 38-16,1-9-44 16,4-3 3-16,1 0-4 15,1-5 0-15,0 2-5 16,1-1 6-16,3 6-1 15,0-3 0-15,1 3-1 16,4 2-3-16,-2 2-1 16,2 3 5-16,-1 0-9 0,0 6 9 15,-1-1-1-15,-1 3-7 16,1 4 8-16,2-1-4 16,2 3 4-16,1 1 0 15,-2 3-10-15,2 2 10 16,-1 0-2-16,-3 0-1 15,1 1 3-15,-5 8-5 16,-2 2 2-16,-5 1 3 16,-4 1-15-16,0 2 15 15,0 1-6-15,-6 0 5 16,-10 1-1-16,-8 0-4 16,-3 0 6-16,-1-3 0 15,4-2-10-15,4-2 10 0,6-1 0 16,6-3-2-1,5-4 4-15,1 0-6 16,2-1-3-16,0 1-6 0,0 0 5 16,0 3 6-16,8 2 2 15,4-4-4-15,0 1 11 16,0 1-13-16,0 0 6 16,-3-2 0-16,-2 3 5 15,-1 0-5-15,-3 1-3 16,0 3-2-16,-3 0-27 15,0-1-29-15,0 5-28 16,0-3-20-16,-4 1 27 0,-2-1-40 16,0-1-116-1,3-7-179-15</inkml:trace>
  <inkml:trace contextRef="#ctx0" brushRef="#br1" timeOffset="257448.4977">28738 16349 655 0,'0'0'51'16,"0"0"117"-16,0 0-115 15,0 0-30-15,0 0-11 16,0 0-4-16,0-5 2 16,3 5-10-16,4 5 0 15,4 4 7-15,1 3-5 16,0 1 17-16,-1 1-13 15,-2 5-2-15,-2 1 20 16,-3 3-24-16,-4 2 6 16,0 2 4-16,-3-1-6 15,-14 1 8-15,-5-4-12 0,-5-2 0 16,-4 0 9-16,-2-4-4 16,-1-1 5-16,-1-3 13 15,2-1-19-15,3-6 17 16,5 0-7-16,5 1-10 15,2-3 20-15,4-1-24 16,5 0 0-16,1-3-2 16,2 0 0-16,0 0-1 15,-2 0-95-15,2 0-123 16,-1 0-226-16</inkml:trace>
  <inkml:trace contextRef="#ctx0" brushRef="#br1" timeOffset="272757.5285">26253 17369 68 0,'0'0'845'16,"0"0"-737"-16,0 0 98 16,0 0-193-16,0 0 3 15,0 0-9-15,0 0-7 16,0 0 20-16,55-14-10 16,-47 14-7-16,-1 0 10 0,1 0-13 15,0 0 0-15,0 10-7 16,-2 4 7-16,-2 3-1 15,-2 3-2-15,-2 0 6 16,0-2-3-16,-3-2 0 16,-9 0 0-16,-3-7-3 15,3-1 3-15,4-2 0 16,1-5-1-16,4-1 5 16,3 0-5-16,0 0 1 15,0 0 0-15,0 0 6 16,0 0-6-16,0 2 0 15,0-2-2-15,0 7-3 16,0 0-4-16,6 1 9 0,3 3 0 16,2 0 11-1,0-5 8-15,0 2 4 0,-1-3-11 16,4 1-5-16,-4 0 0 16,5 1-7-16,0-2-6 15,3-2-14-15,3-3-104 16,3 0-174-16,0 0-543 15</inkml:trace>
  <inkml:trace contextRef="#ctx0" brushRef="#br1" timeOffset="273048.6001">26900 17423 428 0,'0'0'73'0,"0"0"25"16,0 0-35-16,0 0-13 16,0 0 51-16,0 0-21 15,-45 67-5-15,42-45-13 16,2 2 4-16,1-2-37 15,0-2-2-15,7-3-27 16,12 0 0-16,9-3-2 16,9-3-136-16,3-3-311 0</inkml:trace>
  <inkml:trace contextRef="#ctx0" brushRef="#br1" timeOffset="273708.6808">27294 17475 857 0,'0'0'123'0,"0"0"68"0,0 0-127 16,0 0-64-16,0 0-7 16,0 0 3-16,-7 40 4 15,0-16 9-15,3-1 9 16,-3 5 3-16,2-4 18 16,-1-4-27-16,0-3 2 15,3-3 1-15,-1-5-13 16,0-6 10-16,2 1-12 15,2-1 0-15,0-3 5 16,0 0-5-16,0 0 22 16,0-16-13-16,9-7-2 0,1-5-6 15,1 1-1-15,0-4-7 16,0 3 3-16,0 6-1 16,0-1 2-16,0 3-1 15,1 1 4-15,1 2-1 16,-1 1 1-16,5 2 0 15,-2 1 4-15,-1 3-1 16,-2 3 1-16,-1 4-4 16,-7 2 0-16,-1 1-10 15,-1 0 10-15,-2 0 0 16,1 0-8-16,4 13 8 16,-2 7-2-16,1 4 2 15,2-2 0-15,-5 3 2 0,-1 0-2 16,0-1 0-16,0-4 5 15,0-1 3-15,0 1-7 16,0-6-1-16,0 1 0 16,0-3-11-16,-5-2-23 15,0-2-87-15,-2-4-96 16,-2 0-128-16,0-4-303 16</inkml:trace>
  <inkml:trace contextRef="#ctx0" brushRef="#br1" timeOffset="273879.727">27351 17634 549 0,'0'0'188'15,"0"0"-7"-15,0 0-24 0,0 0-96 16,0 0 7-16,0 0-37 16,22 0-30-16,2 0 11 15,3 0-12-15,1 0-13 16,4 0-117-16,-4-5-147 15</inkml:trace>
  <inkml:trace contextRef="#ctx0" brushRef="#br1" timeOffset="274900.1131">27834 17565 381 0,'0'0'249'16,"0"0"-170"-16,0 0 48 15,0 0-125-15,0 0 20 16,0 0 49-16,-28 27-15 15,22-12 18-15,1 4-22 16,2 0 27-16,-1 1-38 16,2-4-27-16,1-1 25 0,-1 0-27 15,1-3-6-15,-1-2 15 16,1-3-19-16,-1-4 1 16,2 0-3-16,0-3 6 15,0 0 1-15,0 0-6 16,0 0 5-16,0 0 13 15,0-9-14-15,0-8 1 16,0-5-6-16,0-2-4 16,0 0-5-16,0 0 4 15,0 2-17-15,6 3 20 16,1 2 0-16,1 0 0 16,0 5-3-16,-1-1 10 0,3 2-1 15,-1 5-4 1,-1-1 0-16,-2 0 12 0,0 4-12 15,-2 0 4-15,-1 2 6 16,-1 1-3-16,-1 0 4 16,1 0-11-16,-2 0 0 15,3 0 8-15,0 0-6 16,4 0-2-16,5 0 0 16,0 0 4-16,3 2-6 15,-3 3 2-15,4-2-1 16,-2 2-2-16,2 1-46 15,-4 0-72-15,-3-2-138 16,-4 0-108-16</inkml:trace>
  <inkml:trace contextRef="#ctx0" brushRef="#br1" timeOffset="275093.1222">27906 17590 369 0,'0'0'53'0,"0"0"121"15,0 0-117-15,0 0 15 16,0 0 58-16,0 0-104 16,34 24-4-16,-18-21-13 15,-4 3-9-15,-1 0-23 16,-8 1-82-16,-3 2-157 0,0-3-56 16</inkml:trace>
  <inkml:trace contextRef="#ctx0" brushRef="#br1" timeOffset="275244.3588">27868 17720 218 0,'0'0'171'16,"0"0"-7"-16,0 0-71 15,0 0 32-15,0 0-52 16,0 0-36-16,96 26 12 16,-71-26-49-16,-1 0-5 15,-2 0-4-15,-1-2-155 16,-1-6-565-16</inkml:trace>
  <inkml:trace contextRef="#ctx0" brushRef="#br1" timeOffset="275844.342">28322 17604 697 0,'0'0'37'0,"0"0"79"16,0 0-94-16,0 0 12 15,0 0 44-15,0 0-41 16,4 64 56-16,-4-47-45 16,0 2-15-16,0 0 9 0,0 1-35 15,-1-2 27-15,-1-2-25 16,2-3-4-16,-1-4 5 15,1-6-10-15,0-2 0 16,0 1 4-16,0-2-3 16,0 0 17-16,0 0-9 15,0-14-6-15,0-4 4 16,0-3-7-16,4-1-16 16,2 1 14-16,3 2-22 15,-4 3 22-15,2-1-2 16,1 5 4-16,-2-2-3 15,2 4 3-15,0 1 0 16,1 1 1-16,1 3 1 0,-1 0-3 16,0 1 1-1,1 4 0-15,0 0-7 0,-3 0 7 16,1 0-4-16,-1 8 3 16,-3 3-5-16,-1 4 2 15,-1 2 4-15,-2 2 0 16,0 0-2-16,0 1 2 15,-6 1 0-15,-7 0 0 16,-1-1 2-16,-2 2 7 16,-1-6-9-16,3 0 1 15,1-2 1-15,2-4-2 16,5-5-2-16,3 0-28 16,3-5-215-16,0 0-140 0</inkml:trace>
  <inkml:trace contextRef="#ctx0" brushRef="#br1" timeOffset="276151.3364">28672 17602 648 0,'0'0'104'16,"0"0"3"-16,0 0-49 0,0 0-42 16,0 0 56-16,0 0-12 15,56 53 13 1,-51-34-8-16,-2 3-34 0,-3 2-8 16,0 5-18-16,-3-1-1 15,-11 5 5-15,-9-3-3 16,-3 2-12-16,-6-2 4 15,-4-3-96-15,-4-6-107 16,-2-2-179-16</inkml:trace>
  <inkml:trace contextRef="#ctx0" brushRef="#br1" timeOffset="277418.6643">24715 16898 651 0,'0'0'98'15,"0"0"56"-15,0 0-53 16,0 0-31-16,0 0 50 16,0 0-24-16,3-10-55 15,2-4-7-15,2-5-34 16,0 1 3-16,3-4 0 15,0-2-3-15,-1 2 0 16,-2 6-1-16,-2 7 6 0,-2 3-9 16,-2 6 4-16,-1 0 0 15,0 0-6-15,0 0-1 16,2 0-4-16,-1 9 10 16,4-3 2-16,-2 1-6 15,1-4 5-15,1-1 0 16,4-2 5-16,7 0-2 15,1-3-3-15,6-11 0 16,1-1 8-16,-2-2-14 16,-3 3 6-16,-3 2 0 15,-7 2-2-15,-3 6 2 16,-5 4 0-16,1 0-1 16,-1 0-10-16,2 3 6 15,0 11-1-15,-1 6 6 0,-2 0-4 16,0 0 4-16,0 1 0 15,0-1-1-15,0-1-43 16,0 0-72-16,0-4-114 16,-5-4-191-16</inkml:trace>
  <inkml:trace contextRef="#ctx0" brushRef="#br1" timeOffset="277586.2174">24855 16970 514 0,'0'0'13'16,"0"0"-13"-16,0 0-59 0,0 0-368 16</inkml:trace>
  <inkml:trace contextRef="#ctx0" brushRef="#br1" timeOffset="278307.7849">25024 16894 402 0,'0'0'104'0,"0"0"-14"0,0 0 70 16,0 0-92-16,0 0 39 16,0 0-14-16,0 23 27 15,0-23-14-15,3 0-44 16,12-4-36-16,4-9 14 15,4-4-40-15,-1 0 0 16,-1-5 11-16,-2 0-10 16,-4 5 1-16,-4 3-2 15,-5 6 0-15,-5 6-1 16,-1 2 1-16,0 0-1 0,0 0-2 16,0 0-6-1,0 0 8-15,0 0-10 0,0 0 11 16,6 2-9-16,-2 6 9 15,2 0 0-15,4 1 2 16,0-4 1-16,2 1-2 16,1-2-1-16,2-2 0 15,0 0-2-15,1-1 2 16,-2-1-3-16,-1 4 3 16,-4-3-19-16,-1 3 19 15,2 4-6-15,-1 5 3 16,-1 3-12-16,0 4 14 0,0-1 1 15,1 1 2 1,6 0 0-16,3-3-2 16,3 0 0-16,-1-5-150 0,-5-5-197 15</inkml:trace>
  <inkml:trace contextRef="#ctx0" brushRef="#br1" timeOffset="278991.7771">26375 16987 697 0,'0'0'79'0,"0"0"10"16,0 0-26-16,0 0-40 15,0 0 11-15,0 0 18 16,77 5-10-16,-45 0-39 16,4-3 10-16,1 5-13 15,-2-1-61-15,-10 0-163 16</inkml:trace>
  <inkml:trace contextRef="#ctx0" brushRef="#br1" timeOffset="279243.2114">26089 17645 568 0,'0'0'43'16,"0"0"91"-16,0 0-59 16,0 0-56-16,0 0-3 0,0 0-16 15,90 3-62-15,-54-17-412 16</inkml:trace>
  <inkml:trace contextRef="#ctx0" brushRef="#br1" timeOffset="281209.8528">29363 10403 624 0,'0'0'20'16,"0"0"55"-16,0 0-14 16,0 0 4-16,0 0-63 15,0 0 77-15,0 0 19 16,-8 2-47-16,8-2-3 16,0 0-48-16,0 0 17 15,0 0-17-15,18 0 0 0,12 3 0 16,10 3 7-16,12 5 0 15,7 1-3-15,0 3-4 16,0 0 3-16,-1-2-14 16,-4 0 11-16,-8-4 0 15,-12-3-2-15,-12 0-28 16,-11-1-90-16,-11-5-152 16</inkml:trace>
  <inkml:trace contextRef="#ctx0" brushRef="#br1" timeOffset="285023.6068">27809 11673 500 0,'0'0'94'16,"0"0"-8"-16,0 0-86 15,0 0 15-15,0 0-13 16,0 0 64-16,0 0 33 15,0-2-70-15,0 0-2 16,0 1 0-16,1 0-20 16,11-1 27-16,3-1-34 0,6 0 5 15,6 1 1 1,2-1-6-16,4 0 0 0,2 2-7 16,-4-3 21-1,0 0-31-15,-4-1 5 0,-6 1-42 16,-6 0 11-16,-7 0-89 15,-8 1-73-15,0-1-164 16</inkml:trace>
  <inkml:trace contextRef="#ctx0" brushRef="#br1" timeOffset="285270.7596">27891 11685 503 0,'0'0'103'0,"0"0"-80"16,0 0-6-16,0 0-17 15,100 0 0-15,-80 0 10 16,0 3-10-16,1-1-12 15,-5 1-45-15,-2-3-469 16</inkml:trace>
  <inkml:trace contextRef="#ctx0" brushRef="#br1" timeOffset="288897.1207">11397 17476 844 0,'0'0'96'0,"0"0"4"15,0 0-25-15,0 0-5 16,0 0-23-16,0 0 5 15,0 0-38-15,7-18-14 16,-5 36-3-16,1 9 3 16,1 10 9-16,-1 1-9 0,0 1 16 15,-1-1-7-15,-1-3-7 16,-1-5 21-16,2-6-23 16,-2-5 5-16,1-5 2 15,1-5-7-15,-2-5 0 16,1-4 1-16,-1 0 1 15,3 0 11-15,-3 0-6 16,0-9 0-16,0-11 33 16,0-6-40-16,0-5 0 15,0-3 0-15,1-2-28 16,2 3 26-16,0 2-24 16,2 0 13-16,3 1 2 15,-1 2 8-15,6 3 1 16,-1 3 0-16,8 2 2 0,0 3 0 15,5 3 0-15,0 8-9 16,0 3 4-16,-1 3 3 16,-7 0-4-16,-4 5 0 15,-6 15-17-15,-5 4 4 16,-2 5-5-16,0 0 1 16,-12-1 22-16,-1-5-15 15,5-1 16-15,6-6-2 16,2-1-8-16,0-5 3 15,14-1-9-15,2-1 14 16,2-1-8-16,0 3 10 16,-5 2-29-16,-7 2 21 0,-6 2-3 15,0 0 6-15,-11 2 1 16,-9 0 4-16,-5-4 1 16,1 1 13-16,2-3 14 15,7-3 0-15,7-2-28 16,5-4 2-16,3-3-2 15,8 0-101-15,14 0-129 16</inkml:trace>
  <inkml:trace contextRef="#ctx0" brushRef="#br1" timeOffset="289127.5029">11978 17694 985 0,'0'0'115'0,"0"0"-53"16,0 0-43-16,0 0-19 16,94-9 0-16,-68 8-1 15,-1-6-2-15,4 4 1 16,-3-4-158-16,0-5-342 15</inkml:trace>
  <inkml:trace contextRef="#ctx0" brushRef="#br1" timeOffset="289600.5054">12675 17427 680 0,'0'0'174'0,"0"0"-132"16,0 0 40-16,0 0-75 15,0 0 11-15,-87 17 38 16,68 0 5-16,0 3-5 16,5 4-24-16,1 0 8 15,1 0-19-15,6 1-9 16,4-1 9-16,2 0-17 15,0-2 3-15,14-2-2 16,8-3 4-16,4-3 5 16,3-2-14-16,1-5 0 15,0-2 11-15,-3-2-11 0,-7 1-1 16,-3-1-22-16,-6 1-105 16,-7-1-170-16,-4 0-500 15</inkml:trace>
  <inkml:trace contextRef="#ctx0" brushRef="#br1" timeOffset="302066.9444">13750 17413 736 0,'0'0'145'16,"0"0"-56"-16,0 0 121 15,0 0-135-15,0 0-60 16,0 0 0-16,0 0 18 15,-4-5-19-15,25-6 3 16,10-2-17-16,3 3-6 16,1-1 1-16,-5 9-108 15,-11 2-132-15,-9 0-106 16</inkml:trace>
  <inkml:trace contextRef="#ctx0" brushRef="#br1" timeOffset="302236.8627">13749 17579 503 0,'0'0'37'0,"0"0"117"0,0 0 2 15,0 0-96-15,97 8-19 16,-64-5 9-16,3 1-50 16,4-3 3-16,-3-1-10 15,-1 0-98-15,-8-5-533 16</inkml:trace>
  <inkml:trace contextRef="#ctx0" brushRef="#br1" timeOffset="302912.4093">14760 17016 881 0,'0'0'35'16,"0"0"43"-16,0 0-51 0,-103-18-27 15,59 22 0-15,-3 13 8 16,3 7 35-16,8 3-9 16,9 1-26-16,12 2 1 15,9-4-12-15,6 0 3 16,1 1 0-16,21 1 10 16,6 0-3-16,3 2-7 15,4-2 19-15,-1 0-18 16,-5 3 20-16,-4 3-7 15,-8 1-3-15,-8 4 22 16,-6 2-27-16,-3-2 3 16,-6 2 18-16,-16-2-18 15,-5-3 19-15,-3-4-27 0,2-4-1 16,5-3 10 0,6-8-8-16,9-4 2 0,5-5-4 15,3-5-4-15,0-3-4 16,0 0-9-16,0 0 4 15,0 0 9-15,0 1-7 16,0 4 0-16,0 8-9 16,-7 7 13-16,-8 5-1 15,0 10 8-15,-1 1 0 16,0 5 18-16,8-2 2 0,8 0 10 16,0-2-16-1,21 2-7-15,10-6 5 0,8-7-12 16,7-3 0-16,4-12 6 15,6-11-6-15,7 0-3 16,2-21-180-16,-2-15-339 16</inkml:trace>
  <inkml:trace contextRef="#ctx0" brushRef="#br1" timeOffset="343158.868">11488 18057 712 0,'0'0'71'0,"0"0"-51"0,0 0 12 15,0 0-29-15,0 0 13 16,0 0 38-16,0 0 18 16,0 0-67-16,-5 0 11 15,5 0-16-15,0 0 0 16,0 0 0-16,0 0-4 15,0 4 10-15,9 0-7 16,8 1 1-16,3-1 0 16,4 3 17-16,2-7-10 15,4 0 0-15,-2 0 10 16,-1 0-14-16,-5 0 11 16,-3 0-14-16,-5 0 2 15,-5 0-2-15,-3 0 0 16,-6 0 0-16,0 0 0 0,0 0-30 15,0 0-56-15,-12 0-64 16,-2 0-330-16</inkml:trace>
  <inkml:trace contextRef="#ctx0" brushRef="#br1" timeOffset="344460.0988">2480 10430 726 0,'0'0'0'16,"0"0"-20"-16,0 0 8 0,0 0-37 15,-12 78 11-15,24-76-56 16,6-2-155-16</inkml:trace>
  <inkml:trace contextRef="#ctx0" brushRef="#br1" timeOffset="345593.5197">6933 6933 748 0,'0'0'74'0,"0"0"-8"16,0 0 43-16,0 0-61 0,0 0 76 15,0 0-45-15,-11-48-22 16,11 48-45-16,0 0 2 16,0 7-28-16,0 18 2 15,12 14 12-15,6 9-5 16,-2 2 8-16,2 0-3 16,0-8 1-16,0-13 9 15,1-6-7-15,4-11-3 16,2-7 0-16,6-5 15 15,10-5-10-15,12-24 27 16,8-11-20-16,2-11-2 16,0-1-5-16,-15 3-5 15,-11 9-5-15,-16 16 0 0,-11 13-38 16,-4 8-22-16,-3 3-108 16,-3 1-250-16</inkml:trace>
  <inkml:trace contextRef="#ctx0" brushRef="#br1" timeOffset="383149.4679">15294 17218 879 0,'0'0'145'0,"0"0"9"0,0 0-40 16,0 0-104 0,0 0-1-16,0 0 30 0,0 0-36 15,0 0 0-15,17 0-3 16,2 0 10-16,2 0-9 16,0 0-1-16,3 0 0 15,-2 0 4-15,2 0-4 16,-1 0-1-16,3 0-2 15,3 0-96-15,-1 0-194 16,-4-6-509-16</inkml:trace>
  <inkml:trace contextRef="#ctx0" brushRef="#br1" timeOffset="383624.8907">15790 17054 621 0,'0'0'331'0,"0"0"-246"16,0 0 5-16,0 0-90 15,0 0-8-15,0 0-9 16,-17 19 15-16,13 3 2 16,2 1 0-16,2 2-1 15,0 0 4-15,0-6-3 16,0-2 0-16,9-6 7 0,0-2-5 15,0-6-2-15,4-1 0 16,1-2 18-16,2 0-15 16,1-5-2-16,2-7 1 15,-2-5 5-15,-1 0-3 16,-4-2-4-16,1 2 0 16,-4 3 14-16,-4 4-13 15,-2 5 28-15,-3 4 38 16,0 1-46-16,0 0-14 15,0 0-7-15,0 13-6 16,0 8-6-16,0 7 14 16,0 3-2-16,0 2 16 15,-3-1-15-15,-3 0 22 0,0-4-23 16,0-3 1-16,0-3 4 16,1-2-5-16,4-1-5 15,1-5-38-15,0-7-166 16,0-7-194-16</inkml:trace>
  <inkml:trace contextRef="#ctx0" brushRef="#br1" timeOffset="384298.7993">16601 16997 675 0,'0'0'196'0,"0"0"-87"0,0 0 53 16,0 0-127-16,0 0-6 16,0 0-29-16,-25 0-9 15,5 15 9-15,-1 9 9 16,-1 5 5-16,4 0 10 16,6 0-22-16,7 0 26 15,5-2-28-15,0 1 0 16,4-1 5-16,9 0 0 15,8-1-5-15,3-5 0 16,5 1-31-16,6-8-91 16,-1-10-126-16,1-4-392 15</inkml:trace>
  <inkml:trace contextRef="#ctx0" brushRef="#br1" timeOffset="385108.4396">16914 17106 548 0,'0'0'241'16,"0"0"-105"-16,0 0-21 15,0 0-81-15,0 0-14 0,0 0-2 16,0-3 4-16,0 6-22 15,0 14 0-15,0 2 6 16,0 5 23-16,-1 5-4 16,1 0 16-16,0-1-32 15,0 3 5-15,0-1-14 16,0-3 5-16,0-1 1 16,0-5-6-16,0-5 0 15,0-6 0-15,0-6 6 16,0-1-6-16,0-3 0 15,0 0 0-15,0 0 40 16,0-9 4-16,0-8-27 0,1-11-8 16,1-2-1-1,2 1-11-15,2-4 3 0,1-2 0 16,3 1-15-16,0-2 8 16,0 4 7-16,-2 4-7 15,-1 5 15-15,0 4-16 16,1 4 7-16,1 2 1 15,2 0-7-15,5 2 7 16,-1 2-4-16,4 1 3 16,2 4-4-16,1 0 3 15,-2 4-7-15,1 0 9 16,-6 0-13-16,-2 2 13 16,-5 8-5-16,-4 4 2 15,-4 4-3-15,0 5 2 16,0 1-11-16,-17 1 15 0,-5-3-12 15,0-4 6-15,0-2-11 16,5-4 14-16,4 0-32 16,7-3-11-16,6-3-32 15,0 1 20-15,0 2 42 16,13-2-7-16,2 4 23 16,3-2-2-16,-1 5 4 15,-3-3-4-15,-3 3 2 16,-5 0-3-16,-3 3-10 15,-3 0 12-15,0 1 0 16,-11 2 1-16,-11 2 20 16,-1 0 41-16,-5-5-30 0,0-2 11 15,7-2 26 1,6-5-66-16,8-4-1 0,5-1-1 16,2-3-65-16,15 0-98 15,13-12-231-15</inkml:trace>
  <inkml:trace contextRef="#ctx0" brushRef="#br1" timeOffset="385844.4997">17650 17006 660 0,'0'0'124'0,"0"0"-95"16,0 0 12-16,0 0-41 16,0 0 0-16,0 0 44 15,-14 78-3-15,13-49 7 0,-3 7 3 16,0-2-18-16,-2 0 2 16,0-2 1-16,-1-3-13 15,1-2 29-15,0-5-45 16,3-6-4-16,-1-7 1 15,4-4 3-15,0-5-6 16,0 0-1-16,0 0 0 16,0-2 49-16,1-12-37 15,6-8-11-15,-4-3-1 16,-1-1 8-16,-2-7-17 16,0 0 9-16,4 2-2 0,2 2-7 15,6 2 3 1,3 3-4-16,3 3 6 0,1 4-23 15,4 7 17-15,0 3-8 16,0 5 18-16,-4 2-3 16,2 0 3-16,-4 3-8 15,1 13 0-15,-2 4 13 16,-4 2-11-16,-2 6 6 16,-2-2-3-16,-5 1-6 15,-3 1 9-15,0-1 0 16,-9 0 26-16,-9-2-14 15,-4-1 19-15,-2 0-31 16,0-3 5-16,1 1 4 16,3-5-6-16,2-2-3 0,4-2 0 15,7-7-2-15,2 2-6 16,5-8-99-16,0 0-108 16,3 0-76-16</inkml:trace>
  <inkml:trace contextRef="#ctx0" brushRef="#br1" timeOffset="386270.3973">18227 17195 631 0,'0'0'140'16,"0"0"-42"-16,0 0-27 16,0 0-62-16,0 0 2 15,0 0 23-15,-45 10 4 16,26 4 25-16,-1 2-24 15,2 3-19-15,5-1 26 16,3 0-41-16,5 0 16 16,4 1-20-16,1-2 12 0,0 0 5 15,6 1-18-15,13-1 0 16,6 0 5-16,5-5-2 16,4 0-3-16,-1-5 2 15,-2-2 4-15,-4-3-12 16,-3-2-45-16,-6 0-114 15,0-2-16-15,-6-13-340 16</inkml:trace>
  <inkml:trace contextRef="#ctx0" brushRef="#br1" timeOffset="386579.1436">18610 17082 773 0,'0'0'23'16,"0"0"-19"-16,0 0 23 16,0 0-9-16,42 97 3 15,-36-66 69-15,-6 3-18 16,0 4-34-16,0-1 27 15,-11 2-46-15,-8 2-9 0,-7 2-10 16,-2-4 9 0,-6 3-7-16,-1-4-2 0,-3-3-9 15,-1 0-11-15,-1-8-135 16,-2-4-152-16</inkml:trace>
  <inkml:trace contextRef="#ctx0" brushRef="#br1" timeOffset="390201.3363">16901 11684 430 0,'0'0'129'0,"0"0"-21"16,0 0 10-16,0 0-55 16,0 0-3-16,0 0-10 0,0 0 48 15,0 0-75-15,0 0-4 16,0 0 6-16,0 0-19 15,0 0-6-15,1 0 0 16,8 4 0-16,10 1-14 16,13 4 14-16,7-1 0 15,7-3-1-15,3 1 8 16,2-5-11-16,-3-1 4 16,-4 0 0-16,-9 0 1 15,-12 0-1-15,-9 0 0 16,-9 0 0-16,-5 0 5 15,0-1 1-15,0 1-6 16,0-2 0-16,0 1-20 16,0-1 20-16,0 2-16 0,0 0-44 15,7 0-105-15,5 9 72 16,5-4-138-16</inkml:trace>
  <inkml:trace contextRef="#ctx0" brushRef="#br1" timeOffset="392219.6995">27971 11771 315 0,'0'0'86'0,"0"0"5"16,0 0-8-16,0 0-33 15,0 0 73-15,0 0-40 16,0 0-55-16,-3 0 54 16,3 0-42-16,0 0-25 15,0 0 4-15,0 0-5 16,0 0-16-16,0 0 2 15,0 2-1-15,0-1-7 0,0 0 8 16,0 2-1-16,17 2-7 16,6 0 16-16,4 1-6 15,4-3-2-15,-1 2 0 16,2-2-5-16,-3-1 5 16,-4-1 0-16,0-1-4 15,-4 0 20-15,-8 0-20 16,-1 0 4-16,-6 0 0 15,-1 0-4-15,-2 0 4 16,0 2 0-16,0-1-1 16,1-1 6-16,-1 3-15 15,1 2 10-15,1 1-48 16,-1 3-9-16,1 3-25 16,-2-3-92-16,-3 0-73 0</inkml:trace>
  <inkml:trace contextRef="#ctx0" brushRef="#br1" timeOffset="397036.4706">26866 14389 384 0,'0'0'197'15,"0"0"-96"-15,0 0-97 0,0 0 50 16,0 0 14 0,0 0-41-16,0 0 51 0,0 0-66 15,-6-15 16-15,6 15-28 16,-2 0 17-16,-2 0-17 15,-2 0 0-15,0 0 0 16,-1 0-4-16,1 3 9 16,1 4-16-16,-1 3 7 15,5-1 4-15,1-1 1 16,0 1-1-16,0-2 0 16,7-1-6-16,5-2 15 15,6 1-12-15,0-3 3 16,-2-2 0-16,-1 0-8 15,-4 0 8-15,-5 0-3 16,-3 0-4-16,-2 0 14 0,-1-5-5 16,0-1-2-16,0 0 0 15,-4-1-2-15,-8 3 2 16,0 1 0-16,0 1-5 16,-1 2 17-16,2 0-7 15,2 0-5-15,2 0 0 16,5 0-13-16,1 0 13 15,1 2 0-15,0 2 0 16,0-1 11-16,0-1-18 16,0 3 7-16,6-2 0 0,-1-2-11 15,0 1 11 1,-2-2 0-16,-3 0-6 0,0 0 22 16,0 0-21-16,0 0 5 15,0 0 0-15,-6 0-15 16,-6 0 15-16,0 1 0 15,5 2-1-15,2 4-58 16,5-4-150-16,0-3-399 16</inkml:trace>
  <inkml:trace contextRef="#ctx0" brushRef="#br1" timeOffset="399294.0399">26874 14382 489 0,'0'0'107'0,"0"0"-19"16,0 0-61-16,0 0-7 15,0 0 27-15,0 0 21 16,0-10-26-16,0 9 19 0,0-1-36 16,0 0 27-16,0 2-19 15,0 0-32-15,0 0 15 16,0 0-16-16,-2 0 0 16,-7 0-9-16,0 2 23 15,0 5-23-15,6-1 9 16,2-2 0-16,1 1-10 15,0 0 10-15,0-3-4 16,0 1-8-16,0-1 24 16,0-1-12-16,4-1 0 15,2 0 0-15,-2 0 7 16,1 0-7-16,-2 0 0 0,-2 0 6 16,-1 0-3-16,0 0 9 15,0 0-12-15,0-3 0 16,0 2 12-16,0-1-12 15,0 1-4-15,-1 1 3 16,-4 0-109-16,1 0-123 16,2 0-313-16</inkml:trace>
  <inkml:trace contextRef="#ctx0" brushRef="#br1" timeOffset="428346.6907">238 16789 819 0,'0'0'93'0,"0"0"-80"16,0 0 33-16,0 0-5 15,0 0 77-15,0 0-104 16,0 0-14-16,-13 2-9 16,13 20-11-16,-3 6 20 15,3 8-9-15,0 3 18 16,0 6-12-16,0 6 3 0,3 2 0 16,4 5 2-1,-1-7 3-15,0-3-5 0,0-7 8 16,-1-7-3-16,-1-12-4 15,-1-3-1-15,0-7 0 16,-3-5 9-16,3-4-6 16,-3-3-3-16,0 0 20 15,0 0-10-15,0 0 103 16,0-15-59-16,0-6-41 16,-13-9-8-16,1-3-5 15,1-4 0-15,-2-3-1 16,2-2-20-16,2-2 10 15,2-1 4-15,6 1-1 16,1 5 0-16,0 5-8 16,0 9 8-16,8 0 5 0,3 5 3 15,1 6-12-15,6-3 12 16,-5 6 0-16,2 6-11 16,0 2 8-16,0 3 2 15,-3 0-3-15,1 0-4 16,4 4-2-16,2 9 4 15,2 1 6-15,-3 5 2 16,1-2-2-16,-2 7-7 16,-1 0 2-16,-1 6 10 15,-2 1-9-15,-5 3 4 16,-2 5 0-16,-3 2-8 16,-3-2 9-16,0-3-1 0,0-2 0 15,-3-1 13 1,-6-7-6-16,0-1-7 0,-3-1 0 15,0-6 15-15,0-2-14 16,3-4-1-16,0-4 0 16,0-2 4-16,5-3 2 15,-2-3-6-15,3 0-4 16,-3 0-5-16,-3 0-90 16,0-2-83-16,0-8-116 15</inkml:trace>
  <inkml:trace contextRef="#ctx0" brushRef="#br1" timeOffset="429052.4748">834 17116 828 0,'0'0'40'0,"0"0"-29"16,0 0 4-16,0 0 24 16,0 0 25-16,0 0-64 0,2 0 0 15,7 0 0-15,2-1 7 16,2-2-9-16,2 3 2 15,1-3 0-15,-2 0-18 16,5 0-30-16,1-2-44 16,1 0-115-16,-1-2-351 15</inkml:trace>
  <inkml:trace contextRef="#ctx0" brushRef="#br1" timeOffset="430005.852">1129 16855 406 0,'0'0'425'15,"0"0"-425"-15,0 0-10 16,0 0 5-16,0 0 10 16,0 0 30-16,30 93-18 15,-21-64 0-15,1 0 40 16,-1 2-56-16,-3 2 20 16,3 0 22-16,-5-4-31 15,2-5 6-15,-1-6-18 16,-2-5 8-16,-2-5-2 15,1-5-6-15,-2-2 0 16,0-1 13-16,0 0-4 16,0 0 14-16,0 0 42 0,0-6 11 15,-2-11-27-15,-8-7-49 16,-1-5-6-16,-2-1 5 16,2-3-17-16,0-1 15 15,2 5-10-15,1-1 7 16,5 2-12-16,3 5 18 15,0 5 0-15,0 1-1 16,0 0 11-16,0 2-11 16,0 1 1-16,9 1 0 15,0 2-2-15,3 1 2 16,0 3 0-16,3 1-2 16,0 1 6-16,-2 5-11 15,-1 0-3-15,2 0 6 0,-4 5-5 16,-1 9 0-16,-3 4 1 15,-3 3 5-15,-3 0 2 16,0 3-5-16,0-2 5 16,-3-1 1-16,-6-3-2 15,6-1 2-15,0-4 0 16,1-6-4-16,2-1-10 16,0-2 9-16,0 0-29 15,3 0 32-15,5 0-9 16,4 2 11-16,1 0 0 15,-1 0-2-15,0 4 6 16,-3 1-8-16,-1 6 3 16,-4 2 1-16,-2 3-5 0,-2-2 5 15,0-3 0-15,-2 0-3 16,-7-3 7-16,-3-1 8 16,3-2-12-16,2-5 0 15,1 0-11-15,3-1-7 16,-2-5-192-16,2 0-213 15</inkml:trace>
  <inkml:trace contextRef="#ctx0" brushRef="#br1" timeOffset="430547.3133">1600 16930 779 0,'0'0'100'0,"0"0"-86"16,0 0-9-16,0 0-1 0,0 0-4 15,0 0 4-15,0 0 11 16,31 0-15-16,-17 0 0 15,-1 0 0-15,4 0-13 16,-1 0-22-16,-4 0-121 16,-1 7-133-16</inkml:trace>
  <inkml:trace contextRef="#ctx0" brushRef="#br1" timeOffset="430786.1748">1648 17208 572 0,'0'0'49'0,"0"0"-35"16,0 0-6-16,0 0 66 15,0 0 3-15,0 0-34 16,76-7-43-16,-64 1 13 15,4 1-19-15,-1-2 6 16,0-5-151-16,0 1-312 16</inkml:trace>
  <inkml:trace contextRef="#ctx0" brushRef="#br1" timeOffset="431619.3408">2207 17269 615 0,'0'0'141'16,"0"0"-84"-16,0 0-19 15,0 0 54-15,0 0-11 16,0 0-34-16,0 0-15 15,-3 0-15-15,3 0 41 16,0 0-33-16,0 0 12 16,0 0 11-16,0 0-41 15,0 0 8-15,0 0-15 16,0 0 7-16,0 0-4 0,0 0-3 16,0 0-10-16,0 0-11 15,3-8-115-15,3-5-318 16</inkml:trace>
  <inkml:trace contextRef="#ctx0" brushRef="#br1" timeOffset="432135.5302">2207 17269 806 0,'23'79'107'0,"-23"-79"-28"16,0 0 36-16,0 0 28 0,0-5-30 15,0-8-81 1,0-6-32-16,0-4 6 16,4-2-5-16,3-4 1 15,1-4-2-15,1-2 0 0,-2-2 8 16,-1 3-8-16,-1 8 0 16,-1 9-1-16,-1 10 3 15,-3 5-4-15,0 2 2 16,0 0-15-16,2 0 8 15,-1 17-19-15,4 5 26 16,5 2-3-16,-1-4 7 16,0-4-8-16,0-6 1 15,-3-3 3-15,3-4 1 16,-3-3-1-16,7 0 0 16,2-2 8-16,3-15-5 0,-1-3 4 15,-1-7-7 1,-1 4 2-16,-5 3 1 0,-2 6-3 15,-5 8 0-15,-2 1 11 16,-1 3-5-16,0 2 0 16,0 0-6-16,2 0-5 15,1 0-8-15,0 13-1 16,1 10 13-16,5 8-1 16,-3-1 4-16,-1-4-1 15,1-1-1-15,-2 0-49 16,0 0-12-16,-2-1-198 15,-1-7-84-15</inkml:trace>
  <inkml:trace contextRef="#ctx0" brushRef="#br1" timeOffset="432743.9306">2543 17379 31 0,'0'0'680'15,"0"0"-600"-15,0 0-5 16,0 0-14-16,0 0 42 15,0 0-8-15,67-35-72 16,-52 22-4-16,0 1-16 16,-5-2 4-16,-1 2 15 15,-3-3-18-15,-3 5-4 16,-3 0 16-16,0-4-13 0,0 8 5 16,0-1-4-1,0 3-1-15,0 4-2 0,0 0-1 16,0 0 0-16,0 0-3 15,0 0-2-15,-3 0 3 16,0 8-17-16,-2 6 19 16,0 2-10-16,3-3 10 15,2 0 0-15,0-2-4 16,0-3 11-16,0-2-9 16,9-3 2-16,0-1 0 15,2-2-8-15,3 0 8 16,0 0 0-16,2 0-1 15,-2-2 12-15,-3-3-22 16,-3-1 6-16,1 0 5 16,-1-3-5-16,2 1 5 0,-4-3 0 15,1 0-5-15,1 3 10 16,-1 1-10-16,2-2-3 16,-1 4-43-16,-1 2 39 15,2 3-22-15,-6 0 7 16,3 0-5-16,0 4-12 15,-3 9 42-15,2-3-12 16,-4 6 14-16,2-2-11 16,-2 0 16-16,-1-3-5 15,3-5 0-15,0-1 2 0,2-4-3 16,1-1 1 0,7 0 0-16,2 0 24 0,3-12-24 15,5-7-52-15,0-2-439 16</inkml:trace>
  <inkml:trace contextRef="#ctx0" brushRef="#br1" timeOffset="433513.1768">3582 16707 50 0,'0'0'772'0,"0"0"-765"16,0 0-7-16,0 0 9 0,-107 9 0 16,80 6 13-1,0 6-14-15,3 4-2 0,5-1 0 16,4 0 4-16,5 0-4 15,7-1 29-15,3 0-34 16,0-3 9-16,13 2-4 16,7-1 0-16,8 2 5 15,5 2-11-15,4 2 0 16,-4 2 12-16,-5 0-12 16,-5 3 0-16,-7 2-3 15,-7 4 9-15,-3-2 10 16,-6 1-1-16,0-3 10 0,0 2 48 15,-9 0-47 1,1-4 7-16,1 0-14 0,1-1-16 16,5-8 8-1,1-3-11-15,0-3 0 0,0-4-2 16,0-2 2-16,7-5-8 16,-3-1-18-16,-1-4-44 15,-1 2 41-15,-2-3-22 16,0 0 34-16,0 5 8 15,0 0-21-15,0 4 19 16,-2 8 5-16,-5 2 12 16,0 3-9-16,2 4 3 15,5 1 0-15,0 2 30 16,0-2-18-16,6 2 4 16,9-2-1-16,0-5-15 0,4 2 12 15,-1-2-12-15,2-3-5 16,-3-1 5-16,-3-7-99 15,-4-1-193-15</inkml:trace>
  <inkml:trace contextRef="#ctx0" brushRef="#br1" timeOffset="438179.6699">8985 16494 772 0,'0'0'71'0,"0"0"-6"15,0 0 97-15,0 0-90 16,0 0-6-16,0 0-9 0,0 0-35 16,-12 0 22-1,10 0-44-15,0 0 0 0,0 3-10 16,-1 8 15-16,2 5-5 15,1 2 0-15,0 2 4 16,4-1-15-16,12-5 11 16,5-3 0-16,0-5 3 15,5-6 0-15,-3 0-3 16,1 0 0-16,-7-17 5 16,-4 1-6-16,-10-6 1 15,-3 2 0-15,0-3 1 16,-6 0 0-16,-16 5-2 0,-5 3-6 15,-3 6 7 1,0 8-21-16,-1 1 18 0,4 0-10 16,2 8 7-16,7 6-1 15,3 3 6-15,6 2-4 16,7 0 5-16,2 1-9 16,0-1 9-16,8-2 0 15,10-5-4-15,4-4 11 16,7-5-9-16,2-3 2 15,4 0 0-15,0-6-5 16,-5-11 5-16,-9-2 0 16,-8 1-2-16,-7-1 10 15,-6 2-13-15,0 2 5 0,-22 2-3 16,-8 6-14 0,-1 6 1-16,-2 1 13 0,3 0-5 15,10 8 14-15,7 5-14 16,4 2 2-16,9-3 6 15,0 5-14-15,3-5 14 16,16 0 0-16,4-3-2 16,10-8 8-16,2-1-12 15,1 0-23-15,-3-5-45 16,-8-10 10-16,-10-1-12 16,-10-1 24-16,-5 3 25 15,-11 4-24-15,-17 5 18 16,-9 5 22-16,-5 0 11 15,5 0 37-15,4 6-8 0,12 3-25 16,12-1-2-16,9 0-2 16,0-5-110-16,21-3-259 15</inkml:trace>
  <inkml:trace contextRef="#ctx0" brushRef="#br1" timeOffset="449605.9671">4382 16687 561 0,'0'0'132'16,"0"0"-41"-16,0 0-24 16,0 0-3-16,0 0 11 15,0 0-13-15,0 0-42 0,-27-11 20 16,20 11-21-16,1 0 19 15,-2 0 49-15,2 0-73 16,-4 0-6-16,-2 1 3 16,-3 7-7-16,0 3-3 15,0-3-1-15,5 1 3 16,-1 2-10-16,4 1 7 16,4-3 0-16,1 1-7 15,2-2 10-15,0 0-6 16,0-2 1-16,0-1 2 15,12-1 8-15,3 1-8 16,6-2 0-16,1 1 2 0,-1 1 3 16,-3 0-8-16,-1 3 3 15,-4 1 0-15,-1 2-7 16,-2 2 7-16,-4 2 0 16,-1 0 4-16,-4 3-2 15,-1-3-4-15,0 2 2 16,0-2 0-16,0-1 1 15,0-2-1-15,-3-4 0 16,-3 1 0-16,-1-2 5 16,-2 0-2-16,-3-2-3 15,-1 0 0-15,-1-2 5 16,5-2-5-16,-1 2-6 16,-2-1-47-16,-1 4-146 0,-1-4-49 15</inkml:trace>
  <inkml:trace contextRef="#ctx0" brushRef="#br1" timeOffset="453392.0743">5117 16656 771 0,'0'0'26'15,"0"0"-2"-15,0 0-16 16,-79 43 29-16,57-26 56 16,5 3-56-16,1-1 18 15,4 5-48-15,6-4-6 16,0 3 30-16,3-4-17 16,3 1-6-16,0-4-8 15,0-1 6-15,12-4-5 16,6-1-1-16,10-6-97 15,-1-4-98-15,-3 0-473 0</inkml:trace>
  <inkml:trace contextRef="#ctx0" brushRef="#br1" timeOffset="454074.6793">5223 16774 879 0,'0'0'138'0,"0"0"-91"16,0 0 9-16,0 0-46 15,0 0 2-15,0 0-8 16,0 24 4-16,0-2 9 0,0 3 26 16,0 2-30-1,0-1 29-15,0 0-36 0,0-4 8 16,0-5-1-1,0-3-13-15,0-4 11 0,3-3-11 16,-1-2 1-16,1-3 0 16,-3-2-1-16,0 0 0 15,1 0 15-15,-1 0-7 16,0-11 13-16,2-9-16 16,-2-3 8-16,0-5-13 15,0 0 0-15,0-2 0 16,0 2-6-16,0 1 9 15,0 3-6-15,0 4-1 16,8-1 4-16,-3 4-1 0,4 3 1 16,3 1-2-16,-3 3 0 15,1 3 2-15,2 2 0 16,2 3-5-16,-2-1 5 16,2 3-8-16,0 0 8 15,1 0-2-15,0 3-5 16,1 9 6-16,-2 2 0 15,-1 3-3-15,-4-2 4 16,0 2-5-16,0 1 5 16,-6 2 0-16,-3 2 3 15,0-3-1-15,0 1-3 0,0-1 1 16,-3-2 0 0,-6 2 17-16,0-2-17 0,-2-2 0 15,1 1 15-15,1-3-13 16,0-3 6-1,3-5-8-15,2-2 0 16,1 0 3-16,1 0-3 0,1-3-14 16,-2 0-6-16,0 0-45 15,-2-3-72-15,4-8-100 16,1-1-262-16</inkml:trace>
  <inkml:trace contextRef="#ctx0" brushRef="#br1" timeOffset="454743.6517">5857 16680 731 0,'0'0'94'0,"0"0"-85"16,0 0 8-16,0 0 35 0,0 0 47 16,0 0 24-16,-11 91-90 15,6-66 25-15,0-1-16 16,2 0-36-16,0-2 37 15,-1-2-38-15,2-8-5 16,1-1 5-16,-1-4-1 16,2-6 0-16,0 1-4 15,0-2 0-15,0 0 17 16,0 0-10-16,0-16-5 16,0-4-2-16,0-8-9 15,0-2-2-15,-1 3-16 16,1-2 16-16,0 5-12 15,0 0 12-15,0 2 8 16,4 3 2-16,5 0 1 16,4 1-2-16,-2 2 2 0,0 4 0 15,-1 3-1-15,-4 4 3 16,-3 4-2-16,-2 1 11 16,2 0-9-16,2 0-4 15,1 4 0-15,6 10 2 16,-2 5 27-16,2 3-20 15,-3 2 2-15,2 2 29 16,-1-2-31-16,-6 1 9 16,1-2-16-16,-2-2 0 15,0-4 8-15,1-1-6 16,-2-6-2-16,-2-1 0 16,3-2-17-16,-3 1-48 15,0-6-116-15,-11-2-77 16,-8 0-503-16</inkml:trace>
  <inkml:trace contextRef="#ctx0" brushRef="#br1" timeOffset="454909.6773">5869 16835 802 0,'0'0'127'0,"0"0"-44"15,0 0-47-15,0 0-4 16,0 0-30-16,0 0 16 15,82-24-18-15,-46 15-22 0,0 1-175 16,-6-1-392-16</inkml:trace>
  <inkml:trace contextRef="#ctx0" brushRef="#br1" timeOffset="455619.2288">6245 16709 808 0,'0'0'152'15,"0"0"-81"-15,0 0 51 16,0 0-84-16,0 0 7 0,0 0-21 16,1-3-15-1,-1 3-14-15,0 0 5 0,2 10 0 16,-1 4 17-16,2 3-12 15,-1 2 24-15,1 1-15 16,0 2-5-16,-2 3 28 16,1-3-34-16,1 1-2 15,-3-3 4-15,4-6 0 16,-1-2-3-16,0-6-2 16,-3-3 0-16,0-3 5 15,0 0 1-15,0 0-2 16,0 0 8-16,0-11-10 15,0-8 5-15,0-1-7 16,0-5-10-16,0 2 4 0,0-4-14 16,0 4 7-16,0 0 4 15,0 5 3-15,0 1 5 16,0 3-7-16,0 0 8 16,0 5 0-16,5 2 0 15,-2 1-1-15,0 2-2 16,3 4 5-16,2-3-7 15,3 3 0-15,-2 0-1 16,6 3-9-16,-5 9 13 16,-2 2-13-16,-5 3 5 15,-3 3-4-15,0 1 9 0,0-1 0 16,-5-3 5 0,-1-3-1-16,5-3 2 15,1-3-1-15,0 0 0 16,1-2 0-16,5-2-3 0,-1 3 3 15,2-2 0-15,-7 4-3 16,0 4 3-16,0 5 0 16,-3 1 3-16,-10 1 3 15,-1 0 1-15,-2-3-7 16,5-3 0-16,4-2 3 16,0-4-3-16,5-3-5 15,2-3-52-15,0-2-207 16,5-3-133-16</inkml:trace>
  <inkml:trace contextRef="#ctx0" brushRef="#br1" timeOffset="455978.939">6591 16696 498 0,'0'0'208'16,"0"0"-172"-16,0 0 78 0,0 0-72 16,0 0 41-16,0 0 15 15,61 23-27-15,-52-12-26 16,0 0-2-16,-3 5-6 15,-3 1-25-15,0 3 0 16,-3 4-10-16,0-1 9 16,0 2 6-16,-8 1-17 15,-9 1 1-15,-6 2 7 16,-5 3-6-16,-11-1-4 16,-3 1-50-16,-1-5-149 15,-2-4-162-15</inkml:trace>
  <inkml:trace contextRef="#ctx0" brushRef="#br1" timeOffset="465143.3603">4276 17545 251 0,'0'0'183'15,"0"0"-63"-15,0 0-66 16,0 0 4-16,0 0-55 16,0 0 111-16,0 0-83 15,0 0-11-15,0-19 15 16,0 17 2-16,0 2 3 0,0-1 31 15,0 1-30-15,0 0 37 16,0 0-31-16,0 0-23 16,0 0 29-16,0 0-43 15,0 0 12-15,0 0-9 16,0 0-6-16,0 0 3 16,0 0-10-16,0 0 0 15,0 0-4-15,0 0 5 16,0 0-1-16,0 3 0 15,0 7 0-15,0 3-6 16,0 3 6-16,0 1 0 16,0 3 13-16,0 1-10 0,0 1 5 15,0 1-1 1,0 0 0-16,-2 1 9 0,-1-2-16 16,0 0 0-16,-1-1 12 15,1-4-7-15,0-2-5 16,2-3 0-16,-1-4 6 15,1-1-7-15,1-6 1 16,0-1 0-16,0 0 5 16,0 0-5-16,0 0 0 15,0 0 4-15,0 0 4 16,0 0 7-16,0 0-15 16,0 0 0-16,0 0-6 15,0 0-4-15,0 0-20 16,0 0-32-16,0 0-101 15,0 0-116-15,0 0-351 0</inkml:trace>
  <inkml:trace contextRef="#ctx0" brushRef="#br1" timeOffset="466550.8262">4874 17594 733 0,'0'0'81'16,"0"0"-11"-16,0 0 25 15,0 0 28-15,0 0-47 16,0 0-16-16,-30-15-14 16,20 15-46-16,-2 0 0 15,0 5 0-15,-3 6 5 16,3 3 3-16,-4 1-8 15,2 6 0-15,4-5 21 16,5 2-18-16,1 2-3 16,4-1 11-16,0 0-9 0,0 1 10 15,0-3-12-15,6 2 0 16,7-2-6-16,1-3 10 16,3 1-4-16,2-1 0 15,0-4 10-15,-1 0-9 16,1-3-1-16,-1-2 0 15,5-3-5-15,-1-1 5 16,3-1-8-16,-1 0-31 16,1 0-158-16,-5 0-179 15</inkml:trace>
  <inkml:trace contextRef="#ctx0" brushRef="#br1" timeOffset="467909.2022">5120 17679 688 0,'0'0'84'0,"0"0"-46"15,0 0 9-15,0 0-23 16,0 0 21-16,0 0 62 16,0 25-41-16,0-11 3 15,0 3-18-15,0 0-7 16,0 0 13-16,0 0-38 16,0 2-17-16,0-2 20 15,0 0-18-15,0-4-4 16,0-4 1-16,0-1 3 15,0-4-5-15,0-3 1 16,0 0 0-16,0-1 11 16,0 0-8-16,0 0-3 15,0-5 17-15,0-10-14 16,0-4 0-16,0-2-3 16,-3 0-2-16,-1 0-10 0,1 0 2 15,3 2-6-15,0 1 14 16,0 1-11-16,3 3 9 15,9 1-3-15,-3 2 5 16,1 1-7-16,2 5 9 16,-6-3-3-16,5 5 3 15,-3 3 0-15,1 0-3 16,2 0 0-16,2 0 3 16,2 2-10-16,0 7 10 15,0 0 0-15,-2 2-9 16,-1 1 18-16,-1 5-14 0,-4-3 5 15,1 1 0 1,-4 2-4-16,-2-1 4 0,-2 1 0 16,0 0 9-16,0-4-7 15,-2 3 14-15,-7-2-13 16,-1-1-2-16,-2-1 18 16,1-1-19-16,-5-2 0 15,7-4-1-15,1-2 3 16,0-2-4-16,3-1-16 15,1 0-39-15,2 0-22 16,2-1-228-16,0-7-355 16</inkml:trace>
  <inkml:trace contextRef="#ctx0" brushRef="#br1" timeOffset="468427.3755">5663 17651 694 0,'0'0'94'15,"0"0"-46"-15,0 0 59 16,0 0-100-16,0 0 46 16,0 0 5-16,-54 16-50 15,43-9 20-15,2 6 8 16,-2-2 8-16,1 0 14 15,2 0-39-15,4 2-5 16,-1-2 3-16,2 2-17 16,3-1 26-16,0 2-25 15,0-2 2-15,0 0 30 16,0-3-28-16,8 2-5 0,2-6 4 16,5 2 4-16,2-7 10 15,2 0-18-15,5 0 0 16,-2 0 19-16,2 0-17 15,-3-4-2-15,1-4 0 16,-4 0-32-16,0 1-50 16,-4-2-215-16,-3 1-349 15</inkml:trace>
  <inkml:trace contextRef="#ctx0" brushRef="#br1" timeOffset="469168.5662">5960 17626 881 0,'0'0'129'0,"0"0"-37"15,0 0 23-15,0 0-99 16,0 0 28-16,0 0-44 16,0-3 9-16,0 8-24 0,0 7 30 15,0 3-9 1,0 4 17-16,0-3-4 0,0 3 15 16,0-1-28-16,0 1-1 15,0-1 18-15,0-1-21 16,0-1 0-16,3-3-2 15,3-3 7-15,-2-1-7 16,-1-6 0-16,0-2 0 16,-3-1-2-16,2 0 2 15,-2 0 0-15,0 0 0 16,1 0 7-16,2-11-10 16,-1-8 3-16,-2 2-11 15,3-3 1-15,-3 0-1 0,0 1 8 16,0 0 0-1,3 1 3-15,-3 2-3 0,4-1 3 16,2 1 0-16,-1-2-3 16,2-1 4-16,-1-1-1 15,3 4 0-15,-3 2 3 16,0 5-9-16,-3 5 6 16,3 2 0-16,-4 2-10 15,-1-3 10-15,3 3-7 16,-2 0 5-16,4 0-4 15,0 3-2-15,3 6 8 16,1 1 0-16,1 2 3 16,-2 2 0-16,-1 3-3 15,0-1 6-15,1 3-1 16,-3 2 6-16,-3-1-11 16,-3-1 0-16,0 0 9 0,0-4-9 15,0-4 0-15,0-3-1 16,0-5 8-16,0-3-3 15,0 0-4-15,0 0-18 16,0 0 16-16,-3 0-104 16,-6-12-318-16</inkml:trace>
  <inkml:trace contextRef="#ctx0" brushRef="#br1" timeOffset="469402.9404">6028 17704 903 0,'0'0'119'16,"0"0"-42"-16,0 0 7 16,0 0-82-16,0 0 9 15,0 0-7-15,36-3 0 16,-19-2-2-16,7 0-2 15,-5-2-148-15,-1-3-46 16,-2 3-472-16</inkml:trace>
  <inkml:trace contextRef="#ctx0" brushRef="#br1" timeOffset="469760.0421">6255 17529 899 0,'0'0'130'16,"0"0"-42"-16,0 0 3 16,0 0-55-16,0 0 7 15,0 0-34-15,55-17 7 16,-39 17-16-16,0 0 0 0,-3 7 6 15,-1 3-2-15,-3 1-4 16,0 5 7-16,-2 1-3 16,-1 2 19-16,-3 4-22 15,-1 0 2-15,-2 4 8 16,0-2-6-16,0 0-5 16,0 0 0-16,-5-2 5 15,-6 0-14-15,-3 1-47 16,-4-7-76-16,-1 0-166 15</inkml:trace>
  <inkml:trace contextRef="#ctx0" brushRef="#br1" timeOffset="474555.0506">4820 15914 276 0,'0'0'0'0,"0"0"-179"15</inkml:trace>
  <inkml:trace contextRef="#ctx0" brushRef="#br1" timeOffset="481312.7842">4121 17965 359 0,'0'0'67'15,"0"0"-59"-15,0 0-7 16,0 0 7-16,0 0 107 15,0 0-20-15,0 0-46 16,0 0 22-16,-3 0-36 16,3 0-16-16,0 0 26 15,-2 0-9-15,2 0 6 16,0 0-39-16,0 0 2 0,0 0 19 16,0 0-19-16,0 0-5 15,0 2 0-15,0 0 5 16,9 3-4-16,5-2 21 15,7 1-13-15,2-1 13 16,6 0-22-16,-4-1 0 16,5-2 19-16,-6 0-16 15,-2 0 7-15,-7 0-10 16,-6 0 0-16,-1 0 24 16,-5 0-13-16,-2 0 25 15,-1 0 13-15,0 0-32 16,0 0 9-16,0 0-26 15,0 0 0-15,0 0 3 16,0 0-3-16,0 0-15 16,0 0-49-16,0 0-107 15,2 0-11-15,-1 0-228 0</inkml:trace>
  <inkml:trace contextRef="#ctx0" brushRef="#br1" timeOffset="486609.0947">3881 17698 398 0,'0'0'128'0,"0"0"35"16,0 0-63-16,0 0-34 15,0 0 20-15,0 0-10 16,0 0-8-16,-8-8-30 0,8 8-7 16,0 0 15-16,0 0-41 15,0 0 3-15,0 0-1 16,0 0 3-16,0 0-11 15,0 0 1-15,0 0 0 16,0 0-1-16,0 0 5 16,0 0-4-16,3 0 0 15,11 0 2-15,5 0 4 16,-1 0-6-16,3 1 0 16,1 2 5-16,-4-3 3 15,0 2-8-15,-4 0 0 16,-4 1 2-16,-3 0-7 15,-1-2 5-15,-1 2 0 0,5-2-4 16,-5-1 11 0,-1 2-7-16,2 0 0 0,-1-2 6 15,-2 0-10-15,1 0 4 16,-4 0-18-16,0 0 16 16,0 0-124-16,0 0-86 15,0 0-77-15</inkml:trace>
  <inkml:trace contextRef="#ctx0" brushRef="#br1" timeOffset="491166.861">15190 14262 450 0,'0'0'194'16,"0"0"-83"-16,0 0-27 15,0 0-49-15,0 0-35 16,0 0 0-16,0 0 47 15,-14 4-46-15,14-4 1 16,0 0 15-16,0 2-15 16,0-2 25-16,0 0 22 15,0 0-18-15,0 0 46 16,0 0-70-16,0 0 3 16,0 1-9-16,0-1 8 15,0 1-16-15,5 1 7 16,6 1 0-16,5 1-10 0,1 0 10 15,3 2 0 1,2-1 0-16,4 2 9 0,2-1-6 16,0 0-3-16,1-3 0 15,-4-1-5-15,-1 0 5 16,-2-1 0-16,-4-1-7 16,-6 0 14-16,-3 0-8 15,-1 0 1-15,-3 0 0 16,-2 0-21-16,0 1 21 15,1 2-70-15,-1 2-12 16,0-2-43-16,0 2-30 16,-3-5-175-16</inkml:trace>
  <inkml:trace contextRef="#ctx0" brushRef="#br1" timeOffset="494362.5166">26316 14441 266 0,'0'0'47'0,"0"0"37"16,0 0-12-16,0 0-22 15,0 0 40-15,0 0-44 16,-7 0 6-16,6 0 30 16,1 0-43-16,0 0 29 15,0 0-39-15,0 0-21 16,0 0 27-16,0 0-32 15,0 0-3-15,0 0 0 16,0 0 14-16,0 0-12 16,8 3-2-16,8 1 0 15,6 3 25-15,4 1-24 16,1-2 5-16,-1 3-6 16,3-2 15-16,-3 1-12 0,3-1-3 15,1-1 0-15,-2 0 9 16,-1-2-9-16,-3-1 0 15,-5 0-8-15,-5-3 18 16,-7 0-3-16,0 0-7 16,-5 1 0-16,-2-1-3 15,1 2 3-15,1-1-11 16,1 2 11-16,3 0-59 16,0 2 25-16,3 1-117 15,-2-4-63-15,-1-2-278 16</inkml:trace>
  <inkml:trace contextRef="#ctx0" brushRef="#br1" timeOffset="500564.2885">29476 10480 615 0,'0'0'52'15,"0"0"60"-15,0 0-106 0,0 0 44 16,0 0-39-16,0 0 7 16,0 0-18-16,16-7 29 15,-8 7-41-15,4 0 12 16,6 0 0-16,6 3 7 16,1 4-7-16,5-1 0 15,3 0-6-15,2-1 33 16,3-1-20-16,1-3-7 15,2 1 0-15,-2-1-14 16,-3-1 14-16,-8 2-25 16,-7-2 10-16,-9 0-74 15,-7 0 24-15,-5 0-157 16</inkml:trace>
  <inkml:trace contextRef="#ctx0" brushRef="#br1" timeOffset="501637.4316">24582 12008 697 0,'0'0'41'15,"0"0"-40"-15,0 0 1 16,0 0 6-16,0 0-8 0,0 0 5 15,41-17-11 1,-11 16 6-16,4 0 0 0,7-1-8 16,-2 1 17-16,2-1-9 15,-1 1 0-15,-8-2 12 16,1-1-25-16,-4 3 13 16,-5-4 0-16,0 2-8 15,-4 0 8-15,-3 3-24 16,-2-4-46-16,-3 1-109 15,-1-4-89-15</inkml:trace>
  <inkml:trace contextRef="#ctx0" brushRef="#br1" timeOffset="502461.0966">28099 11883 653 0,'0'0'25'16,"0"0"73"-16,0 0-98 15,0 0 60-15,0 0-51 16,0 0-9-16,0-16 48 15,16 16-38-15,4 0-8 16,7 0-2-16,3 0 5 16,6 0-21-16,1 0 16 15,2 0 0-15,4 0-5 0,1 0-30 16,-3 0-64 0,-4 0-206-16</inkml:trace>
  <inkml:trace contextRef="#ctx0" brushRef="#br1" timeOffset="503278.6926">29724 13087 670 0,'0'0'8'0,"0"0"82"15,0 0 35-15,0 0-112 16,0 0 31-16,0 0 48 16,-33-30-52-16,33 30 27 15,0 0-53-15,0 0-7 16,5 0 28-16,12-2-35 16,10 0 0-16,11-1-6 0,2 1 26 15,4 2-40-15,1 0 15 16,3 0-70-16,0 0 55 15,3 0-158-15,-4 0-2 16,-8 0-183-16</inkml:trace>
  <inkml:trace contextRef="#ctx0" brushRef="#br1" timeOffset="503843.8732">31281 13249 131 0,'0'0'557'15,"0"0"-467"-15,0 0 39 16,0 0-109-16,0 0-5 0,0 0 57 15,6-15-61 1,18 11 2-16,10 0-13 0,3 0 0 16,7-3 3-16,0 0-3 15,0-3-14-15,-1 1 3 16,-6 2-95-16,-7 1-37 16,-12 4-194-16</inkml:trace>
  <inkml:trace contextRef="#ctx0" brushRef="#br1" timeOffset="504300.0175">31424 14110 682 0,'0'0'123'0,"0"0"-2"16,0 0 13-16,0 0-108 15,0 0 15-15,0 0 43 16,-4 0-67-16,7 0 7 15,15 0-24-15,3-1-42 16,7 0 7-16,2 1-106 16,0 0-20-16,-7 0-125 15</inkml:trace>
  <inkml:trace contextRef="#ctx0" brushRef="#br1" timeOffset="505179.0175">24779 15766 726 0,'0'0'5'0,"0"0"153"0,0 0-139 15,0 0 4-15,0 0-8 16,0 0-14-16,94-48-1 15,-48 42 0-15,8 1 15 16,0 5-32-16,1 0-7 16,0 0-157-16,-4 0-272 15</inkml:trace>
  <inkml:trace contextRef="#ctx0" brushRef="#br1" timeOffset="505852.4935">27754 15758 824 0,'0'0'35'16,"0"0"165"-16,0 0-166 16,0 0-34-16,0 0 30 15,0 0-20-15,68-37-4 16,-35 34-6-16,3 0-37 0,-1 3-46 16,0-6-86-1,-8-2-226-15</inkml:trace>
  <inkml:trace contextRef="#ctx0" brushRef="#br1" timeOffset="507076.9084">25183 13858 503 0,'0'0'112'16,"0"0"-48"-16,0 0 79 16,0 0-110-16,0 0-8 15,0 0 89-15,-76-62-74 16,75 59 0-16,-2 1-27 15,3 2 13-15,0 0-38 16,0 2 12-16,0 10 0 16,0 0-5-16,0 0 5 15,0-2 0-15,4-2-9 0,4-1 25 16,-1-2-20-16,-1-1 4 16,-4-1 0-16,-1-3-10 15,-1 0 10-15,0 0 0 16,0 0-1-16,0-2 16 15,-10-6-31-15,-10 3 16 16,-3 1 0-16,0 3-27 16,8 1 27-16,2 0-76 15,9 6-34-15,4 8-70 16,0 0-55-16</inkml:trace>
  <inkml:trace contextRef="#ctx0" brushRef="#br1" timeOffset="508223.5508">26705 11098 819 0,'0'0'5'15,"0"0"71"-15,0 0-76 0,0 0 3 16,0 0-12-16,0 0 27 16,-3 2-31-16,3-1 13 15,0 1 0-15,0 0-6 16,0 0 9-16,0 1-6 15,0 1 1-15,1-1-17 16,4-2-2-16,-2-1 13 16,-2 0 7-16,-1 0-16 15,0 0 17-15,0 0 0 16,0-3-5-16,-10-5-113 16,-9 1 47-16,-5 0-179 15</inkml:trace>
  <inkml:trace contextRef="#ctx0" brushRef="#br1" timeOffset="509302.2669">25114 9757 535 0,'0'0'154'15,"0"0"-151"-15,0 0 12 16,0 0-15-16,0 0 0 15,0 0-6-15,-13 12 6 16,13-9 0-16,0 2-4 16,2 1 10-16,4 0 2 15,-1-4-8-15,3 0 0 16,0-2 29-16,-1 0-25 0,1 0 5 16,-1-7 5-16,-4-2-8 15,-3-2 40-15,0 0-44 16,-3 1 11-16,-15 1 8 15,-2 5-21-15,-3 4-7 16,1 0-14-16,2 1-74 16,13 13-7-16,7-1-213 15</inkml:trace>
  <inkml:trace contextRef="#ctx0" brushRef="#br1" timeOffset="509977.759">26565 9752 737 0,'0'0'26'16,"0"0"21"-16,0 0 12 16,0 0-59-16,0 0 0 15,0 0-3-15,-60 34 3 16,53-16 0-16,2-3 0 15,5-2 14-15,0-4-16 16,0-3 2-16,0-6 0 16,0 0-19-16,0 0 19 15,9 0 0-15,2 0-4 16,-1-3-15-16,-4-3 10 0,-2-2-47 16,-2 0-78-16,-2 1-153 15</inkml:trace>
  <inkml:trace contextRef="#ctx0" brushRef="#br1" timeOffset="510562.5463">28005 9729 677 0,'0'0'2'16,"0"0"80"-16,0 0-79 15,0 0 13-15,0 0-16 16,0 0 0-16,-65 60 20 16,59-45-18-16,2-2 1 15,2-5-6-15,2-3 19 16,0-3-21-16,0-2 5 0,0 0-4 15,8 0-10 1,2 0 14-16,0-4-16 0,1-5-7 16,-4 1-61-1,-2 3-21-15,-4-1-102 0</inkml:trace>
  <inkml:trace contextRef="#ctx0" brushRef="#br1" timeOffset="511724.2662">31588 9610 599 0,'0'0'90'15,"0"0"43"-15,0 0-112 16,0 0-14-16,0 0 13 16,0 0-12-16,-65 36 22 15,48-23-30-15,4-2 8 16,4-1 23-16,3-3-31 16,1-1 0-16,4 0 0 15,1-6 9-15,0 2-9 16,0-2 0-16,0 0 3 15,0 0 2-15,0 0-5 0,0 0 0 16,0 0 16-16,0 0-9 16,0 0 8-16,0 0-15 15,0 0 0-15,-3 5-31 16,-6 4-7-16,-1 9-16 16,-2 6-27-16,-2 1-239 15</inkml:trace>
  <inkml:trace contextRef="#ctx0" brushRef="#br1" timeOffset="512423.1594">31460 11151 773 0,'0'0'33'0,"0"0"-19"16,0 0-14-16,0 0 0 16,0 0 2-16,0 0-2 15,-21 45 0-15,21-39-10 16,9 1 9-16,2-6-5 16,2-1 5-16,-2 0 1 15,-4 0 1-15,-1-8-1 16,-6-4 0-16,0-2 1 15,-4 0 3-15,-13-1-8 0,-7 8-13 16,-9 6-101 0,-6 1-99-16,-5 0-124 0</inkml:trace>
  <inkml:trace contextRef="#ctx0" brushRef="#br1" timeOffset="513060.278">29906 11143 646 0,'0'0'24'0,"0"0"-13"15,0 0-11-15,0 0 0 16,0 0-4-16,0 0 4 16,-2 8 0-16,2-8 38 15,0 0 10-15,0 0 26 16,0 0-23-16,0 0-47 15,0-7 12-15,0 2-16 16,2 2 0-16,-2 3-9 16,0 0-21-16,0 0-82 15,0 8-195-15</inkml:trace>
  <inkml:trace contextRef="#ctx0" brushRef="#br1" timeOffset="515826.4994">26550 15605 24 0,'0'0'175'0,"0"0"-175"15,0 0-5-15,0 0-51 16,0 0-39-16</inkml:trace>
  <inkml:trace contextRef="#ctx0" brushRef="#br1" timeOffset="517492.529">26238 15666 392 0,'0'0'27'16,"0"0"146"-16,0 0-124 15,0 0 19-15,0 0 32 16,0 0-53-16,0-16 10 0,0 16-32 15,0 0-24-15,0 0 35 16,0 0-36-16,0 0 0 16,0 0 0-16,0 0 11 15,0 0-15-15,0 0 4 16,7 0 0-16,4 0 2 16,3 0-2-16,2 0 0 15,-1 0 5-15,-2 0 11 16,-5 0-20-16,-4-1 4 15,-4 0 0-15,0 1 9 16,0-2-7-16,-4 2-2 16,-12 0 1-16,-3 0 7 0,0 0 1 15,5 0-9 1,7 0 0-16,5 4-17 0,2 4 10 16,0 0-45-16,12 2 16 15,11-5-113-15,2-5-159 16</inkml:trace>
  <inkml:trace contextRef="#ctx0" brushRef="#br1" timeOffset="519023.0574">24927 12963 420 0,'0'0'94'0,"0"0"29"16,0 0-86-16,0 0 0 15,0 0-10-15,0 0-23 16,8-41 58-16,-7 36-55 16,2 1 7-16,-3-1 34 15,0 5-21-15,0-3 48 16,0 3-42-16,0 0-28 16,-3 0 25-16,-4 0-30 15,-4 0 0-15,-2 5-13 16,-2 7 36-16,1 2-34 15,2 3 11-15,3 1 0 16,3 0 2-16,2 0-2 0,4-1-1 16,0-2-12-16,3-4 25 15,7-2-26-15,5-3 14 16,2-1 0-16,-4-3-18 16,-1-2 18-16,-5 0-6 15,-2 0-9-15,-2 0 30 16,-3-5-22-16,0-4 7 15,0 2 0-15,-8 2-6 16,-4-1 6-16,-2 3 0 16,0 2-7-16,2-1 27 0,3 2-32 15,3 0 12 1,5 0 0-16,-1 0-12 0,2 0 12 16,0 0 0-16,0 0-10 15,0 0-32-15,0 7 27 16,0 2-70-16,8 0-48 15,7-3-24-15,3-1-161 16</inkml:trace>
  <inkml:trace contextRef="#ctx0" brushRef="#br1" timeOffset="568564.8172">5417 2595 704 0,'0'0'32'0,"0"0"-20"16,0 0 38-16,0 0 98 16,-7-73-8-16,2 68-22 15,4 3-33-15,1 2-74 16,-5 0 41-16,2 0-52 15,-3 0 6-15,-7 0 9 0,-5 2-15 16,-9 15 0-16,-10 8-2 16,-2 4 10-16,2 6-11 15,2 2 3-15,7 2 0 16,9 5-11-16,7 1 11 16,4 0 0-16,8-1-3 15,0-4 10-15,15-6-13 16,9-5 6-16,9-4 0 15,6-5-1-15,5-5 1 16,4-3 0-16,4-7-1 16,0-5-3-16,-4 0-28 15,-6 0-196-15,-11-9-232 16</inkml:trace>
  <inkml:trace contextRef="#ctx0" brushRef="#br1" timeOffset="569230.7761">6161 2605 645 0,'0'0'146'0,"0"0"-12"16,0 0-89-16,0 0 17 15,0 0-32-15,0 0-25 16,0-7 19-16,0 15-24 15,0 15 0-15,0 11 22 16,-1 7 19-16,-2 5 47 16,0 3-79-16,0-2-6 15,0-4 37-15,0-3-37 16,0-9-3-16,2-6 0 0,1-7 18 16,0-8-17-16,0-8-1 15,0 0 0 1,0-2 2-16,0 0 0 0,4-14 8 15,6-14-10-15,-1-10 19 16,-3-10-37-16,-4-3 18 16,-2-5-18-16,0 4 3 15,0 4 15-15,3 10 0 16,-3 8-3-16,7 11 10 16,-2 5-11-16,-2 2 4 15,0 7 0-15,-2 0-6 16,1 5 9-16,-1 0-3 15,5 0 0-15,6 0 16 0,5 0-21 16,6 0 5 0,7 0 0-16,0 2-8 0,4 2 13 15,1-2-5-15,-7 0 0 16,-4 5-10-16,-8 1 5 16,-7 5-202-16,-9 4-74 15,-6 3-162-15</inkml:trace>
  <inkml:trace contextRef="#ctx0" brushRef="#br1" timeOffset="569496.5028">6387 2866 155 0,'0'0'8'15,"0"0"10"-15,0 0-18 0,0 0-7 16,0 0 7-16,0 0 25 15,30 46 68-15,-56-21-60 16,-1-3 10-16,9-4 35 16,9-3 4-16,8-4-42 15,1-5 15-15,0-3-49 16,19-2 66-16,13-1 3 16,9 0-55-16,6 0-20 15,0-8-8-15,-3 4-170 16,-10 3-328-16</inkml:trace>
  <inkml:trace contextRef="#ctx0" brushRef="#br1" timeOffset="570063.8849">7598 2951 776 0,'0'0'171'0,"0"0"-16"15,0 0-101-15,0 0 15 16,0 0-69-16,0 0 2 15,50-22 12-15,-24 15-12 16,-1 2-2-16,5 2 0 16,-4 3-32-16,-6 0-75 15,-5 0-129-15,-9 8-73 16</inkml:trace>
  <inkml:trace contextRef="#ctx0" brushRef="#br1" timeOffset="570229.8113">7678 3166 486 0,'0'0'117'0,"0"0"-63"15,0 0-11-15,0 0 81 16,0 0-96-16,0 0-9 16,109 9-19-16,-80-9-38 15,-4 0-286-15</inkml:trace>
  <inkml:trace contextRef="#ctx0" brushRef="#br1" timeOffset="572560.4581">8715 2735 857 0,'0'0'127'0,"0"0"59"16,0 0-112-16,0 0-26 16,0 0-22-16,0 0 22 15,0 0-47-15,-39-22-1 16,24 28 6-16,-1 13 2 16,-2 10-10-16,10 6 2 15,2 2 0-15,6 1-3 16,0-1 3-16,8-3 0 15,11-7 3-15,7-2 3 16,6-7-7-16,6-5 1 16,4-7-42-16,1-6-44 15,-6 0-278-15</inkml:trace>
  <inkml:trace contextRef="#ctx0" brushRef="#br1" timeOffset="573239.0885">9098 2760 185 0,'0'0'735'0,"0"0"-500"16,0 0-161-16,0 0-12 16,0 0-56-16,0 0 7 15,0-10-26-15,0 26 13 0,0 9 0 16,0 7 14-16,0 4-12 15,0 3 19-15,0 0-21 16,2-3 5-16,1 0 13 16,0-5-18-16,-2-4 0 15,2-5 8-15,0-8-6 16,0-8 1-16,0-5-3 16,-1-1 0-16,0 0 7 15,1-12 0-15,0-10-7 16,-1-14 0-16,-2-3-3 15,0-6-5-15,0 0-3 16,0 0 11-16,0 4-15 16,0 2 15-16,0 8 0 0,0 2 2 15,0 4 7 1,0 4-8-16,0 1-1 0,11 4 0 16,2 3-7-16,2 6 7 15,3 3 0-15,0 4-8 16,1 0 13-16,-2 9-10 15,-1 8-2-15,-7 4 7 16,-6 1-26-16,-3 2 26 16,0-2-2-16,0 0-8 15,-5-3 16-15,2-4-12 16,3 0 6-16,0-1 0 16,0-1-15-16,6 0 12 15,5 0 3-15,-2-1-10 16,-2 1 19-16,-2 3-18 0,-4 1 8 15,-1 3 1-15,0-1-9 16,-12 3 9-16,-9 3 0 16,-3-3 6-16,-1 1-6 15,0-4 19-15,4-6-19 16,7-2 4-16,4-6-23 16,9-3 19-16,1-2-168 15,13-7-129-15</inkml:trace>
  <inkml:trace contextRef="#ctx0" brushRef="#br1" timeOffset="574182.2093">9817 2582 586 0,'0'0'125'0,"0"0"7"16,0 0-78-16,0 0-2 15,0 0-52-15,0 0 10 16,2 28 64-16,-2-4-27 15,0 7-2-15,0 3 18 16,0 5-27-16,0 0 0 16,0 2-35-16,0-2 8 15,0 1 10-15,0-3-19 16,0-7 0-16,0-5 2 16,0-5 6-16,0-6-5 0,0-7-3 15,0-6 0-15,0-1 5 16,0 0 4-16,0-5-9 15,0-15 14-15,-2-9-9 16,-4-6-10-16,0-5-8 16,2-5-9-16,1-2 6 15,3 1 10-15,0 0-9 16,0 2 11-16,7 4-19 16,5-1 17-16,6 7-8 15,3 6 14-15,-3 7-13 16,7 9 13-16,-4 4 0 15,-1 8-9-15,-3 0 9 16,1 6-7-16,-3 15 5 16,0 4-1-16,-1 4-13 15,-4 6 16-15,2 0 0 0,-5 1 8 16,-2 0-5-16,-4 1 19 16,-1-1-18-16,0 0-3 15,-7-1 47-15,-11-3-48 16,0-4 11-16,-1-3 1 15,1-5-7-15,0-4 3 16,3-5-8-16,8-2-18 16,1-6-41-16,6-3-183 15,0-6-162-15</inkml:trace>
  <inkml:trace contextRef="#ctx0" brushRef="#br1" timeOffset="574843.7187">10378 2706 819 0,'0'0'113'0,"0"0"-63"16,0 0-49-16,0 0 8 16,0 0 14-16,0 0 2 15,0 51 57-15,0-22-32 16,0 7-29-16,0 1 21 15,0 1-31-15,0-4-3 16,0-2 21-16,0-6-27 16,0-6-2-16,0-6 2 15,0-7 12-15,0-4-10 16,0-3-4-16,0 0 2 16,0-8 12-16,0-13-14 0,3-8-2 15,0-5 2 1,0-7-19-16,0 0 13 0,-1 0-6 15,1 2 3-15,1 0-4 16,0 3 6-16,2 3 7 16,3 6-10-16,3 3 24 15,2 6-24-15,2 1 10 16,-1 3 0-16,3 8-7 16,-8 3 7-16,1 3-10 15,-4 0 8-15,2 11-6 16,2 13-3-16,-4 5 11 15,2 5 0-15,-3 3 16 16,-3 6-13-16,0-1 2 16,-3 1 17-16,0 1-16 15,0-6 6-15,0-3-12 0,-6-4 0 16,0-4-19-16,-3-6-91 16,2-8-214-16</inkml:trace>
  <inkml:trace contextRef="#ctx0" brushRef="#br1" timeOffset="574999.3017">10490 2998 892 0,'0'0'64'16,"0"0"-63"-16,0 0-1 15,107-48-1-15,-66 29-47 16,0-1-223-16</inkml:trace>
  <inkml:trace contextRef="#ctx0" brushRef="#br1" timeOffset="575549.5452">11037 2677 910 0,'0'0'129'0,"0"0"-107"16,0 0-21-16,0 0-1 15,0 0 0-15,0 0 27 0,12 58 5 16,-9-27 20-16,-1 3 8 16,-2 4-42-16,0-5 15 15,0 1-22-15,0-5-10 16,0-7 28-16,0-3-26 15,0-5-3-15,0-5 0 16,0-6 7-16,0-3-8 16,0 0 1-16,0-1 0 15,3-18 10-15,-2-6-10 16,-1-9-6-16,0-4 3 16,0-7-9-16,-6 2 2 0,-1-1 7 15,1 1 3 1,3 7-5-16,3 0 5 0,0 6 0 15,0 8-4-15,3 4 14 16,3 6 0-16,0 5-10 16,0 3 0-16,0 2-2 15,2 2 2-15,3 0-1 16,5 0-2-16,2 10 6 16,6 2-5-16,0 0 2 15,3 0 0-15,-6 2 1 16,1-2-1-16,-6-2-6 15,-8 1-4-15,-2 0-95 16,-6 1-54-16,0 1-32 16,-21 0-95-16</inkml:trace>
  <inkml:trace contextRef="#ctx0" brushRef="#br1" timeOffset="575728.0184">11170 2846 376 0,'0'0'145'15,"0"0"-38"-15,88 0-65 16,-64-4-18-16,-6-2 24 16,-5 6-32-16,-4 0-16 15,-6 3-11-15,-3 13 4 16,0-1-37-16,0 0-6 16,0 0-58-16,0-3-7 15,0-5 22-15</inkml:trace>
  <inkml:trace contextRef="#ctx0" brushRef="#br1" timeOffset="576914.9134">9129 3433 100 0,'0'0'408'0,"0"0"-234"16,0 0-100-16,0 0 12 15,0 0-60-15,0 0 21 16,-3-14 16-16,3 12-19 16,0 2-2-16,5-1 1 15,6-2-14-15,5 2 49 0,5-1-56 16,7 0-19-16,5 0 38 15,6-3-30-15,1 3-5 16,2-1-6-16,7 1 13 16,0-1-11-16,2-1-2 15,3-2 0-15,1 0 0 16,1-2 0-16,1 2 0 16,-6 0-2-16,3 1 6 15,-5-1-4-15,-3 5 0 16,0-1 0-16,-1 2-3 15,3-3 10-15,-2-1-7 16,3 1 0-16,-2-1 0 16,-1-2-5-16,0 2 5 15,-1-1 0-15,-5-1-4 16,-7 1 4-16,0-2 0 0,-5 2-3 16,-3 1 8-1,-1-1-9-15,-2 2 4 0,-3 1 0 16,-2 2-4-16,-2-1 10 15,-1-1-6-15,-1-1 0 16,0 0 0-16,-4 3-6 16,-1-3 6-16,-5 3 0 15,-3 0-5-15,0 0 5 16,0 0-1-16,0 0-10 16,0 0 11-16,0 0-20 0,0 0 13 15,2 3 7 1,-2-3-21-16,0 0 15 0,1 0-41 15,-1 2-39-15,0-2-73 16,0 0-10-16,-14 0-553 16</inkml:trace>
  <inkml:trace contextRef="#ctx0" brushRef="#br1" timeOffset="581918.7189">12858 2894 222 0,'0'0'84'15,"-10"74"-39"-15,7-38-5 16,0-6 9-16,2-7 7 16,1-4 25-16,0-8-35 15,0-5-25-15,0-5 42 16,0-1 5-16,0 0 40 16,0-10-14-16,0-12-89 15,0-5 9-15,0-7-14 16,3-3 0-16,3-3 11 15,1 0-3-15,-1 2 30 0,0 2 10 16,-2 6-3-16,3 0 15 16,1 3-41-16,0 5-10 15,4-2 15-15,4 4-21 16,4 3-3-16,2 4 0 16,5 5 4-16,1 8-6 15,3 0 2-15,2 4 0 16,3 16 1-16,-1 2-1 15,-6 4 0-15,-5 1-6 16,-8 2 15-16,-8 0-18 16,-8 3 9-16,0-1 0 15,-5 4 11-15,-15-2-2 0,-12 1 3 16,-4-3 10 0,-3-3-19-16,-2-2 31 0,10-2-34 15,4-7 2-15,4 0 4 16,5-7-6-16,6-3 0 15,5-4 0-15,6-3-21 16,1 0-14-16,0-3-83 16,4-14-230-16</inkml:trace>
  <inkml:trace contextRef="#ctx0" brushRef="#br1" timeOffset="583149.9305">13385 2975 650 0,'0'0'169'0,"0"0"-64"15,0 0 4 1,0 0-21-16,0 0 20 0,0 0-46 16,-3-25-44-16,3 23 4 15,6-2-22-15,12 1 0 16,3 3-3-16,4 0 10 16,2 0-7-16,-2 0 0 15,-8 4 3-15,-1 4-10 16,-8 1 7-16,-7-1-3 15,-1 3-7-15,0 2 12 16,-16-1-2-16,-5 2 0 16,3-1 0-16,3-6-2 0,9 1 2 15,1-3 0 1,5 1-8-16,0-1 14 16,0 0-12-16,2 2-1 15,10-2 7-15,7 1-4 0,-1 0 4 16,2-3 0-16,-4 2-4 15,-3 1 7-15,-3 0-4 16,-6 1 1-16,-2 3 0 16,-2 1-13-16,0 2 13 15,-6 1 0-15,-8 0 1 16,-4 2 4-16,2-2-5 16,-1 0 0-16,1-1 4 15,-2 0 5-15,2 1-8 16,-2-3-1-16,-3 0 0 15,-1-2-37-15,-4-2-148 0,-2-4-170 16</inkml:trace>
  <inkml:trace contextRef="#ctx0" brushRef="#br1" timeOffset="586300.6332">23092 9185 486 0,'0'0'130'15,"0"0"17"-15,0 0-86 16,0 0-34-16,0 0 19 15,0 0-15-15,0 0 57 16,3-25-84-16,6 20 6 0,2 1 20 16,7 0-24-16,2 1 7 15,3-3 6-15,7 2-18 16,0-2 37-16,4 2-38 16,-2-2 6-16,0 1 2 15,-1 1-4-15,-1-3-4 16,-2 4 0-16,-5 3 6 15,-2-2-22-15,-5 2-9 16,-7 0-62-16,-3 0-24 16,-6 0-95-16,0 0-218 15</inkml:trace>
  <inkml:trace contextRef="#ctx0" brushRef="#br1" timeOffset="586760.5515">22948 9218 616 0,'0'0'118'0,"0"0"-8"15,0 0-19-15,0 0-62 16,0 0 19-16,0 0 38 16,-10 0-35-16,17 0-15 15,15 0-24-15,11 0-9 16,6 0 38-16,7 0-41 15,6 0 0-15,6 0 13 16,0 0-11-16,-4 0-2 16,-3 0 0-16,-7 0 0 15,-5 0-5-15,-3 0 5 16,-4 0-4-16,-6 0-3 16,-3 0-3-16,-6 0-16 15,-5 0-28-15,-4 0-59 0,-8 0-7 16,0 0-130-1,-4 0-200-15</inkml:trace>
  <inkml:trace contextRef="#ctx0" brushRef="#br1" timeOffset="587134.4855">22982 9302 745 0,'0'0'77'15,"0"0"-16"-15,0 0-42 16,0 0 9-16,82-31 16 15,-49 24 10-15,9 3 1 16,5-4-29-16,3 5-23 16,0-2 18-16,-1 1-21 15,-4 1 0-15,0 1-3 16,-6 2 8-16,-2-3-5 16,-4 1 0-16,-3 0-38 15,-8 2 0-15,-10 0-68 16,-5 0-26-16,-7 0-79 0,-4-1-275 15</inkml:trace>
  <inkml:trace contextRef="#ctx0" brushRef="#br1" timeOffset="587553.1803">22970 9215 688 0,'0'0'98'16,"0"0"-48"-16,0 0-18 15,0 0-26-15,0 0 10 16,0 0 65-16,46 0-38 16,-13 0-15-16,6 0 1 15,1 0-28-15,3 0 17 16,5 0-18-16,-3-2 7 16,2 2-4-16,-3 0-3 15,-3 0 0-15,-3 0 0 0,-5 0 0 16,-7 0-32-1,-3 0-12-15,-10 0-19 0,-5 0 15 16,-5 0-28 0,-3 0-68-16,0 2-5 0,-9 1-29 15</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1-07T04:28:46.012"/>
    </inkml:context>
    <inkml:brush xml:id="br0">
      <inkml:brushProperty name="width" value="0.05292" units="cm"/>
      <inkml:brushProperty name="height" value="0.05292" units="cm"/>
      <inkml:brushProperty name="color" value="#C00000"/>
    </inkml:brush>
  </inkml:definitions>
  <inkml:trace contextRef="#ctx0" brushRef="#br0">27433 6754 595 0,'0'0'77'0,"0"0"-24"0,0 0 24 16,0 0-39-16,94-7 4 16,-63 6 13-16,6 1-13 15,4 0 9-15,3 0-51 16,0-1 0-16,-3-1 4 15,-6 1-4-15,-9-3-52 16,-12-4-135-16,-11 1-231 16</inkml:trace>
  <inkml:trace contextRef="#ctx0" brushRef="#br0" timeOffset="280.7531">27745 6723 129 0,'0'0'699'0,"0"0"-661"16,0 0-32-16,0 0-6 15,0 0 11-15,0 0 8 16,22 54 46-16,-16-29 2 16,-2 2-30-16,-1 7 54 15,0 2-61-15,-1 1-2 16,-1-3 7-16,3-1-33 15,-2-5 12-15,0-5-14 16,-1-3 0-16,2-6-9 16,2-4 9-16,2-5-75 0,6-5-132 15,4-5-8-15,2-16-455 16</inkml:trace>
  <inkml:trace contextRef="#ctx0" brushRef="#br0" timeOffset="681.8002">27979 6975 164 0,'0'0'500'0,"0"0"-463"16,0 0-2-16,0 0 14 15,0 0-24-15,0 0 62 16,0 46-23-16,0-27-27 0,0 3 43 16,1-2-64-1,2-3-9-15,0-3 15 0,0-5-13 16,2-4-3-16,2-3-1 15,3-2-4-15,4 0 68 16,4-9-43-16,-2-8-14 16,2-1-3-16,-4 0-6 15,-3 5-2-15,-5 4-1 16,-3 4 0-16,-3 5-16 16,0 0 16-16,0 0-8 15,0 5 1-15,4 4 14 16,0-4-6-16,3-2-1 15,2 0 0-15,2-3 22 16,8 0 4-16,5 0-4 0,2-15 2 16,3-7-15-1,0-6-18-15,-2-2 6 0,-7 2-91 16,-6 8-31-16,-6 9-126 16,-6 9-204-16</inkml:trace>
  <inkml:trace contextRef="#ctx0" brushRef="#br0" timeOffset="995.0749">28433 7047 755 0,'0'0'70'16,"0"0"-64"-16,0 0 23 0,0 0 21 15,0 0 31 1,-25 73-28-16,22-54-46 0,3-2 20 15,0-3-27-15,17-6 0 16,4-4 3-16,5-4 4 16,0 0 1-16,-1-11-8 15,-5-6 0-15,-6-1-9 16,-6-3 15-16,-8 6-6 16,0 1 0-16,-2 5 7 15,-17 2-9-15,-6-1 2 16,-3 3 0-16,2 2-9 15,7 3 9-15,11 0-33 0,8 0-57 16,11 0-252 0</inkml:trace>
  <inkml:trace contextRef="#ctx0" brushRef="#br0" timeOffset="1559.4431">29172 7157 170 0,'0'0'138'15,"0"0"12"-15,0 0-13 0,0 0 43 16,0 0-92-16,0 0 15 15,-3 41-31-15,3-40-15 16,0-1 38-16,0 0-26 16,0 0-19-16,0 0 31 15,0 0-57-15,0-4 6 16,11-16-10-16,5-6-14 16,0-8 0-16,4-7-6 15,-3 4 0-15,-3 2-12 16,-3 8 12-16,-4 13 0 15,-4 9-2-15,-3 5 3 16,0 3-13-16,0 20-29 0,0 8 35 16,0 6-6-16,0-3 16 15,0-5-4-15,0-6 0 16,6-7 3-16,3-5-7 16,2-8 4-16,2-3 0 15,2 0 2-15,5-9 5 16,1-14-7-16,1-5 0 15,0-8 4-15,-5-6-5 16,2-7 1-16,0-2-11 16,0 8 4-16,-1 7-29 15,-2 15 1-15,-2 11-1 16,-1 9-85-16,-1 1-46 16,1 3-115-16,1 13-283 15</inkml:trace>
  <inkml:trace contextRef="#ctx0" brushRef="#br0" timeOffset="2660.3936">29679 7077 839 0,'0'0'68'16,"0"0"-48"-16,0 0 19 15,0 0-38-15,0 0-1 16,0 0 5-16,-43 52 2 15,49-40 23-15,12-7-22 16,2-2-1-16,-1-3 10 16,0 0-12-16,-5 0-5 0,-4-6 0 15,-6-5 7-15,-4-1-14 16,0-1 7-16,-1 1-22 16,-14 1 20-16,0 1-13 15,2 4 13-15,4 3-5 16,6 2 10-16,1 1-17 15,2 0 6-15,0 0 0 16,0 1-2-16,5 5 10 16,9-3 0-16,3 2-3 15,1-3 11-15,0-2-12 16,0 0 4-16,-1 0 0 16,-2 0 2-16,2-7-2 15,-5 0 0-15,-3-1-5 16,-5 6 17-16,-2 2 1 0,-2 0 1 15,0 0-5-15,-18 4-18 16,-6 12 9-16,-3 3 0 16,5 5-1-16,7 2 2 15,7-2-14-15,8-4 13 16,0 0 0-16,0-9-4 16,12 0 4-16,6-7 0 15,2-4-3-15,5 0 10 16,0-6-7-16,0-12 0 15,-1-4-16-15,-4-7 9 16,-2-5 6-16,-6-3 1 0,-2-5 0 16,-3-2 3-16,0 2 1 15,-1 1 1-15,0 8-5 16,1 6 42-16,-3 12-32 16,1 5 25-16,-4 8-9 15,1 2-22-15,-2 0 1 16,0 0-5-16,0 7-15 15,0 17 7-15,-2 10 6 16,-4 3 2-16,2 1 0 16,1-4 4-16,3-5-6 15,0-5 2-15,0-6 0 16,15-2-2-16,6-8 5 16,5-4-3-16,4-4 0 0,2 0 13 15,-1-9-11 1,-3-10-2-16,-4-1 0 0,-4-1 14 15,-6 3-13-15,-6 4 2 16,-5 4 11-16,-3 8 4 16,0 2 47-16,0 0-65 15,-5 0-8-15,-8 6 3 16,4 9 5-16,3 4-3 16,6-2-1-16,0 0 4 15,0-3-6-15,8-4 6 16,4-2 0-16,2-4 1 15,0-1 2-15,-1-3-3 16,-1 0 0-16,0 0 4 16,-3-7-1-16,2-4-3 0,-3-1 0 15,-2-1 1-15,0 0 6 16,-1 2-6-16,0 2-1 16,-1 3 0-16,-1 4-8 15,-3 2 8-15,0 0 0 16,0 0-6-16,4 0-1 15,4 0 7-15,2 0 0 16,7 5 1-16,1 4-17 16,1-1 3-16,0 1-81 15,-1-1-6-15,-3 0-74 16,-6-4-295-16</inkml:trace>
  <inkml:trace contextRef="#ctx0" brushRef="#br0" timeOffset="3321.8471">30868 6794 723 0,'0'0'209'15,"0"0"-205"-15,0 0 7 16,0 0-11-16,0 0 0 16,0 0 1-16,-24 101 8 15,21-69 8-15,2-3-17 16,-1-6 6-16,2-5 4 16,-1-4-10-16,1-7 0 15,0-2 3-15,0-5 2 0,0 0 3 16,0 0 4-16,0-2 42 15,1-11 43-15,11-11-97 16,6-7 0-16,-1-6 4 16,2-1 4-16,-2 1 2 15,-1 6-10-15,-2 5 1 16,-5 9 27-16,-3 9-27 16,-3 3 17-16,-3 5-12 15,0 0 2-15,0 0-16 16,0 0 5-16,0 0 2 15,2 0-14-15,1 15 0 16,4 2 15-16,-2 7-2 16,-4 2 6-16,1 4-12 0,-2 1 7 15,0-1 1-15,0-4-23 16,-3-1-15-16,-11-6-36 16,1-3-29-16,-5-6-17 15,0-5-147-15</inkml:trace>
  <inkml:trace contextRef="#ctx0" brushRef="#br0" timeOffset="3778.0775">30889 7040 430 0,'0'0'303'0,"0"0"-179"16,0 0-60-16,0 0 22 16,0 0-9-16,0 0-10 15,55-81-29-15,-40 49-38 16,-2-3 0-16,1 4 2 16,-1-2 1-16,-4 8-5 15,0 8 2-15,-6 10 0 16,-1 5 3-16,-2 2-3 15,0 0-9-15,0 7 5 16,-10 12 4-16,-3 5-4 0,3-1 4 16,4 0 0-16,0-4-3 15,6 0 3-15,0-3 0 16,6-7-1-16,10-1 4 16,10-7 11-16,3-1-14 15,3 0 4-15,-2-9-23 16,-7 2-3-16,-9 5-2 15,-4 2 10-15,-8 7-44 16,-2 17 43-16,0 7 6 16,-12 1-23-16,0 1-30 15,6-6-74-15,6-8-142 16</inkml:trace>
  <inkml:trace contextRef="#ctx0" brushRef="#br0" timeOffset="3906.256">31341 7081 829 0,'0'0'130'0,"0"0"-126"16,0 0 4-16,0 0-8 15,0 0-59-15,0 0-552 16</inkml:trace>
  <inkml:trace contextRef="#ctx0" brushRef="#br0" timeOffset="9857.9868">18941 17413 813 0,'0'0'55'0,"0"0"73"16,0 0-37-16,0 0-36 16,0 0 23-16,0 0-15 15,0 0-45-15,-43-30-5 16,28 30-10-16,-4 0 0 16,-2 8 21-16,-5 7-12 15,1 4-8-15,-2 5 3 16,-1 5-3-16,1 2 5 0,4 1-9 15,3 0 0 1,5-1 5-16,7-1-5 0,5-6 0 16,3-3 10-16,0-2-7 15,11-4 0-15,8-5-3 16,8 0 0-16,6-6 18 16,6 0-16-16,5-2 7 15,3-2-1-15,-1 0-8 16,-6 0 0-16,-4 0-14 15,-6 0-125-15,-9-3-192 16</inkml:trace>
  <inkml:trace contextRef="#ctx0" brushRef="#br0" timeOffset="10195.8581">19341 17671 877 0,'0'0'72'0,"0"0"54"0,0 0-32 16,0 0-81-16,0 0 4 16,104 0 51-16,-63 0-53 15,-3 0-8-15,0-1 4 16,2-2-11-16,-3-3-3 16,2-1-4-16,1-2-196 15,-7-8-299-15</inkml:trace>
  <inkml:trace contextRef="#ctx0" brushRef="#br0" timeOffset="10953.0256">20152 17447 754 0,'0'0'137'0,"0"0"-12"16,0 0 22-16,0 0-127 0,0 0-18 15,0 0-2 1,0 0 0-16,0 11 0 0,0 10 37 16,0 6-4-16,2 6 13 15,-1-2-38-15,-1 1 5 16,0 0 14-16,0-6-11 16,0-5 3-16,0-6-19 15,2-3 5-15,-1-7 2 16,1-2-5-16,-2-3-2 15,1 0 7-15,1 0-4 16,1-11 21-16,0-13-24 16,4-9 1-16,-4-4-4 15,2-4 3-15,-2 2-13 0,0 1 12 16,3 1-14 0,2 4 12-16,3 1-5 0,1 4 7 15,4 3-7-15,-1 3 8 16,2 8 0-16,-2 0-9 15,1 6 12-15,-2 2-3 16,-3 5 0-16,0 1-1 16,-2 0-11-16,1 0 12 15,1 4-1-15,-1 6-2 16,2 2 6-16,-3 5-8 16,0 3 5-16,3 2 0 15,-3 3 7-15,0 3-5 16,1-2 4-16,-2-1 7 15,-1-1-11-15,-1-5 13 0,1-2-15 16,-4 0 0-16,-1 2-1 16,-2-4 1-16,0 6 0 15,0-1-1-15,0-3 8 16,-5 2-14-16,-5-2 7 16,4-3-58-16,2-1-32 15,1-9-191-15,0-4-221 16</inkml:trace>
  <inkml:trace contextRef="#ctx0" brushRef="#br0" timeOffset="11155.1678">20356 17606 535 0,'0'0'155'0,"0"0"-9"0,0 0 7 16,0 0-122-16,0 0-8 15,0 0-12-15,65-4-3 16,-26 4 15-16,3 0-23 16,4 0-4-16,-3 0-36 15,-5 0-164-15,-12-6-458 16</inkml:trace>
  <inkml:trace contextRef="#ctx0" brushRef="#br0" timeOffset="11695.0627">21337 17481 921 0,'0'0'33'0,"0"0"69"15,0 0-31-15,107 0-56 16,-64 0-13-16,-4 0-2 16,0 0-26-16,-4 0-106 15,-9 0-172-15</inkml:trace>
  <inkml:trace contextRef="#ctx0" brushRef="#br0" timeOffset="11860.4719">21493 17708 704 0,'0'0'22'0,"0"0"176"15,0 0-89-15,0 0-89 16,120-14-7-16,-64 1-13 15,4-7-108-15,0-5-355 16</inkml:trace>
  <inkml:trace contextRef="#ctx0" brushRef="#br0" timeOffset="12602.2757">22858 17651 753 0,'0'0'63'0,"0"0"124"15,0 0-97-15,0 0-31 16,0 0-41-16,0 0 57 16,-50 33 14-16,50-33-6 15,0 0-17-15,0-7-23 16,1-12-19-16,15-8-8 16,6-5-16-16,3-5 0 15,-2-3 0-15,0-1-14 16,-6 9 7-16,-6 10-1 15,-6 11 8-15,-2 8-11 0,-3 3 11 16,0 4-12-16,0 17 10 16,0 5 2-16,0 0-1 15,0-1 1-15,6-8 0 16,5-1-7-16,3-8 7 16,5-8-1-16,3 0-4 15,6-8 10-15,6-16 6 16,0-5-11-16,0-2 0 15,-2-6 7-15,-6 4-7 16,-4 4 0-16,-5 9 0 16,-6 11 4-16,-5 3-8 15,-6 6 4-15,0 0-7 0,0 15-6 16,0 14 12-16,0 8 1 16,0 1 7-16,-4-1-3 15,4-4-8-15,0-4-48 16,1-2-78-16,14-6-65 15,2-8-197-15</inkml:trace>
  <inkml:trace contextRef="#ctx0" brushRef="#br0" timeOffset="13059.0428">23338 17645 638 0,'0'0'219'16,"0"0"-8"-16,0 0-67 15,0 0-99-15,0 0-18 16,0 0 22-16,50 0 16 0,-22-9-54 15,0-3 4 1,-1 0-14-16,-3-1 3 0,-5 1 1 16,-8 6-5-16,-7 3 0 15,-2-2-5-15,-2 2 5 16,0-2-15-16,0-1 11 16,-6 3-7-16,0-4 7 15,0 2 1-15,6 0 3 16,0-3-3-16,0-1 3 15,4-3-16-15,10 0-5 16,2-3-9-16,-4 5-9 16,-3 6-9-16,-3 1-12 15,-6 3 46-15,0 0-24 16,0 9 31-16,0 5 0 0,0 2 14 16,0-2-7-16,0-4 0 15,0 0 0-15,3-4 0 16,4 2 5-16,3-3-3 15,1 2 24-15,4-2 13 16,2 3 2-16,2-4-23 16,0 1-18-16,1 0 16 15,-1-1-16-15,1-1 0 16,2-3 5-16,4 0-5 16,2-4-35-16,3-13-397 15</inkml:trace>
  <inkml:trace contextRef="#ctx0" brushRef="#br0" timeOffset="13860.689">24849 16682 487 0,'0'0'112'16,"0"0"125"-16,0 0-172 16,0 0-12-16,-88-31-11 15,45 43-25-15,-2 12 34 16,-2 5 5-16,2 7-33 15,6 6 12-15,12 5-14 16,8-2-16-16,13 6 21 0,6 2-26 16,9 2 0-16,21 3 25 15,7-5-16-15,8-5 29 16,-2-1-31-16,-3-5-5 16,-4-2 16-16,-12 4-15 15,-8-1 5-15,-14 3 5 16,-2 0-9-16,-11 0 22 15,-17 0-17-15,-3 0-6 16,-5-2 9-16,0-5-9 16,6-1-3-16,11-4 0 0,4 0 3 15,14-4 2 1,1-4-5-16,6 1 0 0,16-4-9 16,2-3 7-16,-2-4-27 15,-7-3-16-15,-6-1-16 16,-6 0 9-16,-3 2-18 15,-10 5 43-15,-14 1 21 16,-6 7 6-16,0 4 0 16,-1 3-2-16,5 5 4 15,7 4 23-15,8-2 9 16,11-2-3-16,0-2 15 16,21-4-12-16,12-5-2 15,13-1-12-15,5-7-18 0,6-3 10 16,4-6-12-1,-1-5-13-15,1-6-86 0,-7-5-211 16</inkml:trace>
  <inkml:trace contextRef="#ctx0" brushRef="#br0" timeOffset="16132.5005">6577 9138 827 0,'0'0'54'16,"0"0"25"-16,0 0 34 15,0 0-93-15,0 0 9 16,0 0 18-16,0 0-12 15,-31 53 11-15,24-21-39 16,4 0-3-16,3-1 18 16,0-4-22-16,0-7 0 0,4-7-2 15,8-8 13 1,-1-5-6-16,3 0-5 0,0-15 0 16,4-10 15-16,-6-4-13 15,-5 1-2-15,-7 4 6 16,0 9-5-16,-9 8-1 15,-7 7-4-15,-7 0 4 16,0 7-13-16,0 10 13 16,7-5 0-16,7 1-1 15,9-6 5-15,0-7-8 16,12 0-1-16,10-3 5 16,8-18 5-16,0-6-5 15,-8-2-2-15,-7 2-6 16,-9 5 9-16,-6 6-4 0,-6 8 3 15,-18 8-26-15,-6 0 23 16,-7 12-125-16,0 9-78 16,0 1-58-16</inkml:trace>
  <inkml:trace contextRef="#ctx0" brushRef="#br0" timeOffset="17729.0935">373 9881 631 0,'0'0'115'15,"0"0"-35"-15,0 0-15 16,0 0-60-16,0 0 35 15,0 0-40-15,-8 2 0 16,8 7-7-16,0 4 7 16,0-1 0-16,0 2-2 15,15-4 14-15,3-3 2 16,4-4-14-16,2-3 1 16,4 0 50-16,-2-1-25 0,1-13 18 15,-8 3-12 1,-5 0-27-16,-13 4 36 0,-1 2-29 15,0 3 1-15,-1 2 40 16,-16 0-53-16,-11 0 0 16,-5 8-4-16,3 6 10 15,11-5-20-15,10-1 14 16,9-3-5-16,0-1-7 16,0-1 1-16,6-1 3 15,7 1 5-15,11-3-47 16,6 0 17-16,1 0-85 15,-1-5-76-15,-11 1-221 16</inkml:trace>
  <inkml:trace contextRef="#ctx0" brushRef="#br0" timeOffset="24421.402">18723 12026 377 0,'0'0'51'0,"0"0"15"16,0 0-26-16,0 0-34 0,0 0 43 15,0 0-31 1,0 0 18-16,0-30 46 0,0 30-28 16,0 0 9-16,0 0-63 15,-1 0 13-15,1 0-14 16,0 0 1-16,0 0 0 15,0 0 6-15,0 0 0 16,0 0 10-16,0 0-16 16,0 0 0-16,0 0-4 15,0 0 4-15,0 0 0 16,1 0-4-16,13 0 12 16,5 0-1-16,6 0-7 0,1 2 0 15,-1 0 3 1,1-1-1-16,-2-1-2 0,-2 0 3 15,-3 0 11-15,-2 0-14 16,-8 0 0-16,-3 2 0 16,-2-2-15-16,-4 2-4 15,0-2-32-15,0 0-38 16,-10 2-79-16,-11-1-109 16</inkml:trace>
  <inkml:trace contextRef="#ctx0" brushRef="#br0" timeOffset="24557.8154">18746 12028 487 0,'0'0'138'0,"0"0"-90"15,0 0-28-15,0 0-20 0,0 0-4 16,0 0-8-16,101 0-45 16,-66 0-186-16</inkml:trace>
  <inkml:trace contextRef="#ctx0" brushRef="#br0" timeOffset="36315.9207">18544 12032 294 0,'0'0'66'0,"0"0"-20"16,0 0 30-16,0 0 5 16,0 0-47-16,0 0 92 15,0 0-51-15,-10-7-34 16,10 7 31-16,-3 0-48 16,3 0 4-16,0 0-28 15,0 0 16-15,0 0-34 0,9 0 18 16,12 4 0-16,10 6 2 15,11-1-2-15,1-1 0 16,5 0-9-16,-5 0 21 16,0-2-10-16,-7-2-2 15,-3-1 0-15,-6 0-2 16,-5 1 2-16,-8-2 0 16,-5 1-4-16,-5 0 14 15,0-2-14-15,-4 2 4 16,0 0-6-16,0 2-9 15,-16 1 10-15,-15 2-8 16,-8-3-3-16,-7 1-26 16,2-2 32-16,0-2 0 0,7-2 10 15,4 0-16-15,4 0 16 16,9 0 0-16,8 0-5 16,5 0 13-16,4 0-11 15,3-2 3-15,0 2 0 16,2 0-11-16,16 0 11 15,10 0 0-15,8 0-3 16,4 5 18-16,2 1-6 16,3 2-9-16,1 0 0 15,2 0 1-15,-2 0 1 16,2-3-2-16,-5 2 0 16,-4-2-50-16,-12 1-106 0,-9-4-280 15</inkml:trace>
  <inkml:trace contextRef="#ctx0" brushRef="#br0" timeOffset="51779.2733">1127 15810 472 0,'0'0'187'0,"0"0"-110"15,0 0 50-15,0 0-12 16,0 0-46-16,0 0 44 16,0 0-75-16,0 0 30 15,-15-22-34-15,12 20-21 16,-1 0 10-16,1 0-23 16,0-2 7-16,3 1 1 15,-3 0-8-15,0 1 0 16,3 0 0-16,0 2 9 15,-3-2-11-15,3 1 2 0,-3-1 0 16,3 2-5 0,-2-1 5-16,-1 1 0 0,-2-1-2 15,-1 1 6-15,0 0-18 16,-5 0 14-16,-2 0 0 16,-2 7-10-16,-9 9 10 15,3 5-2-15,0 2-4 16,3 4 12-16,3-1-6 15,5 1 0-15,4-4 0 16,6 0-2-16,0-2 2 16,0-1 0-16,9-3-5 15,4 0 13-15,1-3-7 16,2-1-1-16,2-3 0 0,3 0-1 16,-2-2 1-16,1-5 0 15,-1 1-1-15,-2-3 11 16,-4-1-5-16,2 0-5 15,-3 0 0-15,0 0-4 16,1 0 4-16,-4 2-77 16,3 2-54-16,-3 2-108 15,-6 3 23-15,-3-2-338 16</inkml:trace>
  <inkml:trace contextRef="#ctx0" brushRef="#br0" timeOffset="53121.9842">1749 15684 149 0,'0'0'523'0,"0"0"-448"15,0 0-34-15,0 0 27 16,0 0-12-16,0 0 16 15,0 0-25-15,0 0-44 16,0 0 32-16,0 0-33 16,0 0-2-16,0 0 12 15,0 4-8-15,0 9-4 16,9 4 17-16,2 6-8 16,-1 2 38-16,-1 2-39 15,0 0 1-15,4-2 12 16,-4 0-11-16,2-1-6 15,-5-5-4-15,4-4 14 16,-5-3-6-16,-1-5-8 0,-1-4 0 16,-1-1-1-1,-1-2 12-15,-1 0-9 0,0 0 8 16,0 0-8-16,0 0 78 16,0-8-54-16,0-8-15 15,-7-4-3-15,-7-1-7 16,1-3-1-16,-1 1 0 15,-2-4 1-15,1 2-19 16,0 2 18-16,5-1 0 16,-1 1-6-16,4 3 11 15,4 1-11-15,3 2 6 16,0 0 0-16,0 4-12 0,6 1 12 16,7 3-1-16,-1 1-3 15,1 1 8-15,-2 4-8 16,1 1 0-16,0 2 4 15,-2 0-3-15,1 5 3 16,-1 8-5-16,-2 3-7 16,-4 2 13-16,-2 2-3 15,-2 0 2-15,0-2 0 16,0-3-9-16,0-2 9 16,0-4 0-16,0-2-2 15,0 0 5-15,3-1-6 16,10-1-8-16,-1 2 11 15,9 0-6-15,-6 2 9 16,0 0-3-16,-3 3 3 16,-2 0-3-16,-1 2 0 0,-6 1-4 15,-3 0 4-15,0 1-2 16,0-1 2-16,0-1 0 16,-9-3 1-16,-1 0-1 15,1 0 0-15,3-3 0 16,-2-5 0-16,4-1-10 15,4-2 10-15,0 0-134 16,0 0-100-16,0-12-543 16</inkml:trace>
  <inkml:trace contextRef="#ctx0" brushRef="#br0" timeOffset="54074.5552">2270 15579 809 0,'0'0'89'16,"0"0"-80"-16,0 0-3 16,0 0 19-16,0 0-25 15,0 0 0-15,0 0 12 16,12 36 27-16,-6-14 12 16,1 0-25-16,-1 0 3 15,2 4 33-15,-2-4-47 16,0 0 20-16,1-4-14 15,-1-4-15-15,-3-3 3 16,3-1-9-16,-6-7 0 16,3-2 2-16,-3-1 13 0,0 0-15 15,0 0 19-15,0 0-16 16,0-14 37-16,0-5-40 16,-12-8 4-16,-4-2-8 15,-1 1 4-15,1 0 0 16,1 2-3-16,0-2 9 15,3 6-8-15,4 1 2 16,1 5 0-16,3-1-5 16,1 6 7-16,3 4-2 15,-2 1 0-15,2 5 9 0,0 0 8 16,0 1-17 0,0 0 6-16,0-3 9 0,0 3-15 15,5 0 0-15,8-3-1 16,5 0 8-16,0 0 3 15,0 0-10-15,-2-2 0 16,-2 2-5-16,-1 2 7 16,2-4-2-16,0 2 0 15,-2-2-9-15,-1 3 2 16,0 1-38-16,-3-1-33 16,0 2-54-16,-5 0-69 15,-4 0-26-15,0 5-131 16</inkml:trace>
  <inkml:trace contextRef="#ctx0" brushRef="#br0" timeOffset="54278.4701">2352 15611 184 0,'0'0'187'0,"0"0"15"0,0 0-30 15,0 0-79-15,0 0-67 16,0 0 48-16,74-13-74 15,-63 10 9-15,-1 2-18 16,-1 1 9-16,-3 0-13 16,-3 0-52-16,-3 2-108 15,0 11 14-15,0 4-176 16</inkml:trace>
  <inkml:trace contextRef="#ctx0" brushRef="#br0" timeOffset="54427.0836">2419 15769 275 0,'0'0'116'0,"0"0"0"0,0 0 34 16,0 0-12-16,0 0-2 16,0 0-48-16,64 11 10 15,-42-16-76-15,4-8-14 16,1-1-16-16,3-5-84 16,-5-5-162-16</inkml:trace>
  <inkml:trace contextRef="#ctx0" brushRef="#br0" timeOffset="55040.7156">2859 15358 391 0,'0'0'246'0,"0"0"-138"0,0 0-24 16,0 0-13-16,0 0 31 15,0 0-39-15,0 0-25 16,0 0-21-16,0 0-8 16,0 0 13-16,0 0-22 15,0 0 0-15,0 0-1 16,0 0 12-16,0 0-12 15,0 0 1-15,0 0 0 16,0 0-3-16,0 0 3 16,0 0-6-16,0 0 4 15,0 0-83-15,0 0-62 16,0 0-129-16</inkml:trace>
  <inkml:trace contextRef="#ctx0" brushRef="#br0" timeOffset="56082.7476">2878 15315 452 0,'0'0'189'0,"0"0"-91"0,0 0-41 15,0 0 43-15,0 0-2 16,0 0-57-16,0-4-15 15,0 4-26-15,0 0 0 16,0 0-4-16,0 4 5 16,0 10-1-16,2-1 0 15,2 4 3-15,1 3 32 16,1 1-34-16,1-1 8 16,1 4 27-16,-4-4-9 15,2 0 2-15,0 3-29 16,1-6 0-16,-2-1 15 15,1-3-7-15,-3-1-8 16,3-6 10-16,-3-1-3 0,0-2 0 16,0-3-7-16,-2 0 0 15,-1 0 11-15,0 0-5 16,0 0-2-16,0 0 29 16,0 0-13-16,0 0 23 15,0-3-25-15,0-11-12 16,-8-3 1-16,0-4-6 15,-1 1-1-15,-1-1 0 16,1-1 6-16,0 2-15 16,1-1 9-16,-2 1 0 15,4 0-4-15,1 1 4 16,-1-1 0-16,2-1-4 0,-2 0 17 16,3 1-19-1,0 0 6-15,3 5 0 0,0 3-5 16,0 1 5-16,0 3 0 15,0 5-4-15,0 0 10 16,0 0-6-16,0-1 0 16,0 3 0-16,0 1-10 15,0-2 10-15,0 2 0 16,0 0-4-16,5 0 4 16,5 0-7-16,3 7 7 15,5 5 0-15,-3 4-8 16,3 2 8-16,-1 0 0 15,0 2-3-15,-3 3 13 16,1-4-14-16,-2 1 4 16,0-4 0-16,-2 1 7 0,-2-5-7 15,-2 0 0 1,-2-3-1-16,1-1 6 0,0-2-6 16,0 0 1-16,1-1-31 15,-4 1-41-15,-3-5-211 16,0 1-125-16</inkml:trace>
  <inkml:trace contextRef="#ctx0" brushRef="#br0" timeOffset="56241.3235">3004 15470 356 0,'0'0'498'0,"0"0"-414"0,0 0-41 16,0 0-20-16,0 0-20 15,0 0-6-15,91-22-45 16,-63 10-259-16</inkml:trace>
  <inkml:trace contextRef="#ctx0" brushRef="#br0" timeOffset="58816.1667">20206 6872 624 0,'0'0'124'0,"0"0"-61"16,0 0-13-16,0 0-25 15,0 0 2-15,0 0 113 0,0 0-84 16,18-55-16-16,-18 53 35 16,0 2-46-16,2 0 4 15,-2 0-33-15,0 0 5 16,0 0-15-16,0 0 10 15,1 7-6-15,2 9-1 16,3 7 14-16,0 2-9 16,0 1 2-16,-2 0 0 15,2-3 0-15,3-5 0 16,-1-2 0-16,1-7 1 16,-2 0 7-16,3-5 1 15,3-3-9-15,0-1 0 16,2 0 53-16,4-1-50 0,1-10 9 15,0-4 15 1,0-2-27-16,-4-1 11 0,2-2-11 16,-3 4 0-16,0 3-2 15,-4 1 2-15,0 2-2 16,1 0-5-16,2 0-54 16,1 1-27-16,-2-1-142 15,-3 2-106-15</inkml:trace>
  <inkml:trace contextRef="#ctx0" brushRef="#br0" timeOffset="60034.0621">12196 6715 494 0,'0'0'141'16,"0"0"-34"-16,0 0-54 15,0 0 50-15,0 0-71 16,0 0 17-16,0-8 18 16,0 8-60-16,0 0 37 15,0 0-44-15,0 0 0 16,5 0-14-16,4 13 14 16,2 7 0-16,3 3-3 0,-2 4 20 15,1 4 1 1,-1-2-18-16,3 3 6 0,-1-3 13 15,-1-2-19-15,1-3 0 16,-4-4 3-16,0-6 10 16,-4-4-2-16,-1-5-11 15,-1-5 0-15,-2 0 27 16,5 0-12-16,1 0 28 16,4-12 18-16,8-9-51 15,6-7 30-15,1 0-40 16,-3 1 0-16,1 1 5 15,-3 3-5-15,-1 5 0 16,-3 4-5-16,0 3 10 16,-1 2-22-16,2 1-29 15,2 5-97-15,1-1-59 0,1-5-166 16</inkml:trace>
  <inkml:trace contextRef="#ctx0" brushRef="#br0" timeOffset="66461.6321">3579 15552 14 0,'0'0'786'15,"0"0"-697"-15,0 0 39 16,0 0-58-16,0 0 7 16,0 0 38-16,0 0-75 15,-22-74-2-15,22 66-38 16,13-1 12-16,7-7-19 0,10 0 7 16,7-4-14-16,3-1 2 15,2 2-94-15,-6 0-138 16,-9 2-64-16</inkml:trace>
  <inkml:trace contextRef="#ctx0" brushRef="#br0" timeOffset="66636.0748">3681 15520 688 0,'0'0'172'15,"0"0"-163"-15,0 0-1 16,0 0 66-16,0 0 10 15,91-20 28-15,-55 3-62 0,8-5-44 16,4-3-6-16,4-6-108 16,-7-5-210-16</inkml:trace>
  <inkml:trace contextRef="#ctx0" brushRef="#br0" timeOffset="67061.6433">4164 14962 852 0,'0'0'64'15,"0"0"-41"-15,0 0-4 16,0 0 80-16,0 0 0 15,0 0-40-15,24 0-26 16,0-9-31-16,7-1 3 16,2 0-5-16,6 0 3 15,0 3 1-15,-2 0-4 16,-6 3 0-16,-3 3 6 16,-8 1-6-16,-2 0-1 15,-5 1-2-15,-4 16 3 16,0 6-12-16,-4 8 12 0,-5 5 0 15,0 6 8 1,-5 4-8-16,-11-2 4 0,1-4-4 16,0-3 14-16,9-3-19 15,0-4 5-15,6-4-7 16,0-7-4-16,18 0-153 16,3-7-63-16,1-2-314 15</inkml:trace>
  <inkml:trace contextRef="#ctx0" brushRef="#br0" timeOffset="67317.4246">4376 15823 727 0,'0'0'46'0,"0"0"-46"16,0 0 0-16,0 0 109 15,0 0 57-15,0 0-12 16,91-18-102-16,-45 0-38 16,2-1 15-16,1-1-29 15,3 1 0-15,-5-1-4 16,-7 6 4-16,0 3-8 16,-9 5-83-16,-7 1-96 15,-7 3-60-15</inkml:trace>
  <inkml:trace contextRef="#ctx0" brushRef="#br0" timeOffset="68854.9565">27780 11176 499 0,'0'0'12'16,"0"0"5"-16,0 0 24 16,0 0 7-16,0 0 19 15,0 0 30-15,43-20 5 16,-43 20-61-16,0-2-24 15,0 2 17-15,0 0-32 16,0 0 28-16,0 0-30 16,2 0 1-16,2 18-7 15,4 10 18-15,-2 12-12 0,-1 12 34 16,0 0-31-16,-3 1 47 16,1-6-35-16,0-6-11 15,1-7 37-15,2-6-39 16,2-7-2-16,1-7 13 15,1-6 0-15,6-8 19 16,6 0-5-16,12-8-24 16,7-14 38-16,4-7-41 15,4-5 0-15,3-2-4 16,-2-6 16-16,2 1-24 16,-3 0 12-16,-7 2-22 15,-3 7 4-15,-5 4-30 16,-1 7-70-16,3 5 3 15,-4 4-119-15,1-1-242 0</inkml:trace>
  <inkml:trace contextRef="#ctx0" brushRef="#br0" timeOffset="78020.892">6324 9472 637 0,'0'0'53'0,"0"0"10"15,0 0 30-15,0 0-20 16,0 0-1-16,0 0 42 16,0 0-51-16,0 0-43 15,0 0 13-15,0 0-29 16,0-3 14-16,0-5-18 15,-9-3 0-15,-5-6 39 16,-6-5-39-16,-9-6 0 16,-8-4-3-16,-12-3 15 15,-14-7-15-15,-10-7 3 0,-12-2 0 16,-3-4-1-16,-3 4 3 16,0-3-2-16,0 4 0 15,8-1 4-15,11 1-9 16,11 3 5-16,7 1 0 15,4 0-1-15,5-4 1 16,0-1 0-16,5 3-5 16,4 4 14-16,3 3-10 15,2 4 1-15,2 4 0 16,1 1-3-16,4 0 3 16,-1 3 0-16,1 1-4 15,-3-1 13-15,5 2-12 0,-2 2 3 16,0 0 0-1,-3 2 3-15,3 4-3 0,-1 3-1 16,1 3 0-16,2 1 2 16,2 2 2-16,1-2-3 15,0 5 0-15,5-1-7 16,-1 2 8-16,3 0-1 16,3 1 0-16,-1 2 8 15,7 1-11-15,0 2 3 16,0 0 0-16,3 0-13 15,-3 0 13-15,1 0 0 16,-1 0 0-16,-4 0 2 16,-3 10-4-16,-1-3 2 0,-1 3 0 15,-1-4-1 1,-1 0 1-16,-5-1 0 0,-2 0-5 16,0-3 17-16,2 3-18 15,1-1 6-15,3 0 0 16,3 1-3-16,0-1 3 15,3 5 0-15,-7 2-3 16,1 5 10-16,-6 1-10 16,4 2 3-16,0-1 0 15,-1 0-4-15,0 3 4 16,-3 0 0-16,0-4-2 16,3 0 12-16,0 0-15 0,3 0 5 15,-1-1 0-15,4 1-8 16,-1 0 9-16,1 2-1 15,1 6 0-15,-2 1 3 16,7 7-4-16,-2 3 1 16,1 4 0-16,-2 2-7 15,0 1 9-15,3 2-2 16,-3-2 0-16,2 4 7 16,1-2-11-16,0-1 4 15,-2 1 0-15,4 0-1 16,1-1 1-16,0 1 0 15,3 0-3-15,0 3 11 16,0 4-14-16,0 1 6 16,0 0 0-16,0-3 0 15,0-4 0-15,0-2 0 0,0-3-4 16,0-3 12-16,-3 1-11 16,1 3 3-16,1-1 0 15,-1 4-6-15,1-1 6 16,-1-1 0-16,1 2 0 15,-1 1 6-15,1-1-7 16,-2 0 1-16,-4 0 0 16,-1 0-6-16,-1 2 13 15,-3-1-7-15,2-3 0 16,-4 0 0-16,-2 1-5 16,5-2 5-16,-3 3 0 15,0-1 4-15,-1-2-2 16,0 1-2-16,-1-4 0 0,-1-1 3 15,-2 1-12-15,1-5 9 16,-3 4 0-16,-1-1 5 16,-2 2-5-16,3-2 0 15,-3 1-1-15,-1-3 6 16,4 0-10-16,0-4 5 16,3 0 0-16,-1-3-4 15,4-3 13-15,3 0-12 16,-1-2 3-16,-1 5 0 15,2-2-5-15,-3 2 5 16,-1 2 0-16,1 0-1 16,0-1 6-16,0 1-5 15,3 0 0-15,3 1 1 0,0-2-7 16,-1 1 6-16,1-3 0 16,3-1-1-16,0 2 6 15,0-2-4-15,-1 1-1 16,-1 1 3-16,2 0-11 15,0 1 8-15,-4 1 0 16,5 0-3-16,-1 3 10 16,-1 1-8-16,-2 2 1 15,-3-2 0-15,3 2-5 16,-4 1 5-16,1-3 0 16,1 0 7-16,1-1-2 0,2-1-7 15,2-1 2-15,3-2 0 16,0-3-11-16,2 1 11 15,1 0 0-15,0 0-3 16,0 2 16-16,0-3-23 16,0 1 10-16,-4 1 0 15,2 0-3-15,-1-2 3 16,-3 3 0-16,0-2 0 16,0-1 7-16,-6 0-8 15,-3 2 1-15,2-2 0 16,-5 2-3-16,-6 2 3 15,3 2 0-15,-4 2-4 16,1 1 13-16,0-1-14 16,5 1 5-16,-1-6 0 15,7-4-2-15,1-3 2 0,0 0 0 16,0-2 2-16,3 0 1 16,-3-3-5-16,2 0 2 15,-5-1 0-15,1 1-3 16,1-1 3-16,-8-1 0 15,5 0 1-15,-2-3 4 16,0 0-10-16,3-2 5 16,0 2 0-16,0-1 2 15,0 0-2-15,0-1 0 16,-1 0-1-16,2-3 11 16,0-3-17-16,0-4 7 15,-2 0 0-15,-4-3 3 0,-2-18-3 16,-8-8 0-1,0-10 3-15,-3-9 2 0,-1-10-8 16,-3-12 3-16,3-5 0 16,1 7-9-16,3 4 9 15,2 11 0-15,-2 7 7 16,0 3-6-16,0 2-1 16,2 3-1-16,-1-1 1 15,2 0-1-15,-1-1 2 16,0-4-1-16,1-4 0 15,0 1 7-15,2-4-7 16,5 1 0-16,1 0 3 16,0 5-6-16,2 4 3 0,-2 3 0 15,-5 8-2 1,3-1 5-16,-3 1-4 0,0 0 1 16,5 1 0-16,1-1-7 15,0-1 7-15,3 1 0 16,-1-2 3-16,2 4 3 15,-2-3-11-15,1-1 5 16,0 1 0-16,2 0-4 16,-2 0 4-16,3 4 0 15,1 1 5-15,-5 3 1 16,4-1-6-16,0 2 0 16,-1 0 1-16,-2 2-6 0,3 0 5 15,-3 0 0 1,3 1-2-16,-4-4 11 0,7 4-11 15,-2-3 2-15,2 2 0 16,-1 0-1-16,1 0 1 16,3 1 0-16,-3-1 0 15,3 4 10-15,0-4-10 16,3 3 0-16,-3 1 0 16,3-1 8-16,0-2-8 15,-3 2 0-15,3-2-8 16,0 1 23-16,-1-2-16 15,1 1 1-15,-2 2 0 16,2 6 8-16,2 4-6 16,1 3-2-16,0 2 0 15,-2 1 5-15,2 1-2 0,-4-1-3 16,4-2 0 0,0 1-3-16,-3 0 3 0,3-1-3 15,0 0 3-15,-3 1 0 16,3 1-8-16,0 1-2 15,0 0 10-15,-3 0-18 16,3 0 18-16,0 0-7 16,0 0 3-16,0 0 7 15,0 0-8-15,-3 0 5 16,3-2 0-16,-3 0-4 16,0-1 4-16,0 0 0 15,-2 0-1-15,0 2 5 0,2-1 0 16,0 2-4-1,1 0 0-15,1 0-10 0,-1 0 10 16,-1 26-9-16,0 10-1 16,-3 11 20-16,3 3-16 15,-3-2 6-15,2-6 0 16,-1-8-4-16,2-5 4 16,0-11 0-16,0-2-1 15,3-9 11-15,0-2-16 16,0-5 6-16,0 0 0 15,-1 0 10-15,-1 0-8 16,-1-12-2-16,-4-5 0 16,4-10-5-16,0-4-3 0,3-3-3 15,0-5-18 1,0-2 21-16,6 2-21 0,10 5-3 16,-1 9 28-16,3 7-12 15,-3 6 16-15,3 8-4 16,6 4-2-16,1 8-6 15,8 21 12-15,1 13 0 16,-1 8-6-16,0 7-11 16,4 3-94-16,-2-7-81 15,3-16-413-15</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1-07T02:35:13.090"/>
    </inkml:context>
    <inkml:brush xml:id="br0">
      <inkml:brushProperty name="width" value="0.05292" units="cm"/>
      <inkml:brushProperty name="height" value="0.05292" units="cm"/>
      <inkml:brushProperty name="color" value="#FF0000"/>
    </inkml:brush>
  </inkml:definitions>
  <inkml:trace contextRef="#ctx0" brushRef="#br0">25364 10268 232 0,'0'0'107'16,"0"0"-38"-16,0 0 19 0,0 0-11 15,0 0 9 1,0 0-16-16,0 0 2 0,0 0-27 16,-90-39-26-16,73 39-2 15,-4 2-17-15,-3 16 1 16,-5 7-2-16,-1 12-1 16,5 7 2-16,6 6 0 15,8 5-1-15,8-3 0 16,3-1 1-16,6-5 0 15,18-7 0-15,6-8-1 16,3-9 1-16,1-13 1 16,2-8-1-16,-2-1-1 15,1-17-4-15,-4-13 5 16,-1-15 8-16,-5-9-8 16,-6-11-8-16,-3-5-12 0,-8 1-6 15,-8 9-5 1,0 10 0-16,0 11 17 0,-13 10 13 15,-2 10 1-15,-4 7-1 16,-5 11 0-16,-6 1-16 16,-3 1 6-16,-3 16 2 15,2 4 3-15,7-1 6 16,5 5 0-16,8 0 0 16,8 5-40-16,6 1-63 15,3 0-35-15,19-11-109 16</inkml:trace>
  <inkml:trace contextRef="#ctx0" brushRef="#br0" timeOffset="281.3662">25961 10060 109 0,'0'0'249'0,"0"0"-188"16,0 0-41-16,0 0-16 15,0 0 1-15,-51 100 32 16,44-55 2-16,7 6-19 0,0 1-10 16,0 1-6-1,13 1-4-15,9-5 12 0,11-10-12 16,6-11-1-16,6-13-65 15,-1-10-110-15</inkml:trace>
  <inkml:trace contextRef="#ctx0" brushRef="#br0" timeOffset="752.7056">26302 10500 478 0,'0'0'85'0,"0"0"7"0,0 0-39 15,0 0 14 1,-32-86-21-16,32 53-27 0,0-4 0 16,10 1-19-16,9 2-2 15,7 3 2-15,-1 7 3 16,0 7-3-16,-7 8-7 16,-1 6 6-16,-4 3-1 15,0 0-1-15,-1 12 0 16,0 7 3-16,-3 0-1 15,-4 2 2-15,-4 0-1 16,-1-4 2-16,0-2 0 16,0-8-2-16,0-3-1 15,2-4-10-15,1 0-37 16,5-1 8-16,5-15 19 16,4-4-9-16,1 0 4 15,5 3 21-15,-1 3 5 16,-2 9-1-16,-1 4 1 0,0 1 0 15,-2 2 2-15,2 13 13 16,-2-2-5-16,2 3-8 16,-4-3-2-16,1-4 5 15,-4-4-1-15,1-5-4 16,-2 0-9-16,1-5-78 16,-2-17-169-16</inkml:trace>
  <inkml:trace contextRef="#ctx0" brushRef="#br0" timeOffset="1006.2074">26838 9851 229 0,'0'0'181'16,"0"0"-135"-16,0 0-42 16,0 0 9-16,0 0 38 15,0 0-27-15,49-65-23 16,-24 62 6-16,-4 3-7 15,-3 0-1-15,-6 10 0 16,-2 7-1-16,-4 3 1 16,-4 4 2-16,-1-2 2 15,1-1-3-15,5-4 1 16,6-3-1-16,6-6 0 16,4-5 5-16,9-3 0 0,2 0-5 15,5-17-15 1,3-7-187-16</inkml:trace>
  <inkml:trace contextRef="#ctx0" brushRef="#br0" timeOffset="1240.4994">27428 9644 336 0,'0'0'47'0,"0"0"-29"16,0 0 36-16,87 4-18 0,-60 11 14 15,1 7-14 1,2 8-16-16,-2 5 3 0,-4 8-5 16,-6 3-5-1,-11 5-6-15,-7 1-7 0,-1 5 5 16,-25 1-5-16,-8 5-56 16,-13-4-79-16,-15-5-220 15</inkml:trace>
  <inkml:trace contextRef="#ctx0" brushRef="#br0" timeOffset="9352.5335">25847 11163 10 0,'0'0'50'15,"0"0"-9"-15,0 0 0 0,0 0 11 16,0 0-30-16,0 0 4 15,0 0 12-15,0 0-29 16,-12-3 15-16,11 2-1 16,-2-1-16-16,0 1-3 15,-2-1-2-15,2 1 0 16,-2-1-2-16,0 2-1 16,2 0-18-16,2 0-5 15,1 0 2-15,0 0-22 16,0 0-12-16,0 0 22 15,0 0 31-15,0 0 0 16,0 0 2-16,0 0 2 16,0 0 4-16,0 0 7 15,1 0 5-15,2 0 3 0,3 0-1 16,4 0 8-16,4 0 11 16,5 0-9-16,6 0-1 15,7-5 0-15,7-5-2 16,7-3 3-16,6-5-7 15,5 0-14-15,2-5 9 16,4-1-5-16,1 2-8 16,1-4 3-16,0 2-6 15,0-1 0-15,-2 0-1 16,0 0 0-16,-1 3 3 16,4 0-3-16,3 0 0 15,4 0 3-15,-5 2-4 16,-3 2 1-16,-9-2 0 0,-2 3-5 15,-6 2 5 1,-5 1 0-16,-6 0 1 0,-7 3 2 16,-8 3-1-16,-5 0-2 15,-4 0-21-15,-5 5-13 16,-4 2-33-16,-4 1-32 16,0 0-65-16</inkml:trace>
  <inkml:trace contextRef="#ctx0" brushRef="#br0" timeOffset="10126.3512">26035 11419 14 0,'0'0'56'0,"0"0"-28"16,0 0-17-16,0 0 0 15,0 0 30-15,0 0 14 16,21 8-10-16,1-8 6 15,8-2-7-15,5-8-12 16,6-2-22-16,3-3 6 16,5-4-8-16,3-3 9 15,5-1-14-15,1-3 0 16,3 0 13-16,-1 0-15 16,-1-1 3-16,1 0-4 15,-2-1 0-15,2 1 0 16,-2 2 6-16,-4 3-6 0,-5-1-5 15,-4 4-4 1,-7 1 6-16,-5 2 3 0,-3 1 0 16,-5 1-8-16,-2 4 8 15,-5-1 0-15,-2 4-2 16,-2 0 2-16,-3 3-9 16,-3 1-52-16,-2 2 4 15,-3-1-47-15,-2 1-54 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1-07T02:36:04.435"/>
    </inkml:context>
    <inkml:brush xml:id="br0">
      <inkml:brushProperty name="width" value="0.05292" units="cm"/>
      <inkml:brushProperty name="height" value="0.05292" units="cm"/>
      <inkml:brushProperty name="color" value="#FF0000"/>
    </inkml:brush>
  </inkml:definitions>
  <inkml:trace contextRef="#ctx0" brushRef="#br0">7614 6602 22 0,'0'0'65'0,"0"0"-15"16,0 0-7-16,0 0-19 16,0 0-3-16,0 0 11 15,0 0-3-15,0 0-13 16,0 0-12-16,0 0-1 15,0 0 3-15,0 0 6 16,0 0-3-16,0 0 5 16,0 0-13-16,0 0 5 15,0 0 0-15,5 0-3 0,2 0 5 16,1 0-5-16,3 0-3 16,0 0 7-16,8 0-6 15,3 0 2-15,1 0-3 16,7 0 4-16,3 0 1 15,4 0-4-15,3 0-1 16,5 0 0-16,4-1 2 16,5-1-1-16,1 1-1 15,-1 0 0-15,0-1-4 16,-4-1 2-16,-3 1 2 16,-1 2 1-16,-6-3 1 15,-4 1-2-15,2 1 3 16,-6-2-2-16,-7 3-1 15,-2 0 2-15,-7 0 0 16,-7 0 0-16,-3 0-2 0,-1 0-1 16,-1 0 0-16,-1 0 2 15,1 0-2-15,-1 3-15 16,0 8-40-16,-1-2-65 16</inkml:trace>
  <inkml:trace contextRef="#ctx0" brushRef="#br0" timeOffset="9831.244">16147 8102 48 0,'0'0'45'0,"0"0"-34"0,0 0 2 16,0 0 25-16,0 0-15 16,0 0 27-16,0 0-17 15,0 0-18-15,29-49 16 16,-26 46-19-16,0 2 6 16,-3 1-15-16,0 0-3 15,1 0-3-15,-1 0 3 16,3 0 3-16,3 8 9 15,0 9 1-15,0 6 9 16,0 4-18-16,2 2 32 16,0 0-9-16,4-5-18 15,4-6 2-15,3-7-2 0,5-6 2 16,4-2 29 0,6-3-26-16,7-7 31 0,5-10-34 15,0-3-2-15,0-3-9 16,-5 1-2-16,-4 3-10 15,-4-1-48-15,-6 5-64 16,-11 5-8-16,-13 2-134 16</inkml:trace>
  <inkml:trace contextRef="#ctx0" brushRef="#br0" timeOffset="11028.0922">14737 9102 166 0,'0'0'10'0,"0"0"2"15,0 0 14-15,0 0 2 16,0 0 18-16,0 0-7 16,0-13-11-16,0 13-19 15,0 0 9-15,0 0-8 16,0 0-4-16,0 0-6 15,0 10 0-15,0 8 12 16,0 5 12-16,0 2-10 16,0 0 24-16,0 0-26 0,0 0-1 15,5-5 6 1,0-4-9-16,2-4-2 0,2-6-6 16,3 0 0-1,3-6 9-15,3 0 7 0,4 0 7 16,1-10-5-16,2-11-6 15,3-1-3-15,2-4-5 16,0-1 4-16,0 1-6 16,-3 1-2-16,-4 1 0 15,-1 4 0-15,-5 3-17 16,-3 7 2-16,-5 0-13 16,-3 4-14-16,-3 3-35 15,0 1-32-15,-2 0-68 0</inkml:trace>
  <inkml:trace contextRef="#ctx0" brushRef="#br0" timeOffset="17179.6635">9675 11819 239 0,'0'0'27'0,"0"0"11"15,0 0-25-15,0 0 1 16,0 0 20-16,0 0-5 15,0 0-4-15,-3 0 4 16,3 0-28-16,0 0 15 16,3 0-16-16,11 0 10 15,7 0 3-15,4 0-5 16,8 0 1-16,6 0-9 16,3 0 7-16,7-8-4 15,3-2 3-15,4 0-5 0,3-1 3 16,-4-1 2-1,0-1-3-15,-4 1-3 0,-6-1 0 16,-5 4-1-16,-7 0-1 16,-7 2 2-16,-4 1-1 15,-6 0-1-15,-6 6 2 16,-7 0 0-16,-1 0 0 16,-2 0 2-16,0 0-4 15,0 0-44-15,-3 3 17 16,-6 11-47-16,0-1-2 15,2-1-118-15</inkml:trace>
  <inkml:trace contextRef="#ctx0" brushRef="#br0" timeOffset="19430.3072">19090 2095 35 0,'0'0'31'0,"0"0"29"0,0 0-6 15,0 0 5-15,0 0-3 16,-25-72-20-16,20 61 3 16,-1 1 4-16,-1 1-15 15,-2 3-6-15,0 0-3 16,-3 1-19-16,0 2 3 16,2 1-2-16,-5 2 7 15,1 0 1-15,-2 0 0 16,-2 0-7-16,-1 2-2 15,0 8 5-15,-1 2-2 16,1 2 6-16,2 2-9 16,1 2 5-16,2 2-5 15,3 1-1-15,3 1-3 16,3 3 2-16,4-1 4 0,1 3-4 16,0 1-2-16,0 1 3 15,14 1 1-15,6-3-5 16,7-2 10-16,7-3-10 15,7-5 4-15,8-5 1 16,0-4 3-16,4-8 5 16,-1 0-6-16,-3 0 3 15,-3-10-2-15,0-2-1 16,-5-3 3-16,-6-4-6 16,-5 0 1-16,-9-6-4 15,-12-1 4-15,-9-3 0 0,0-2-5 16,-18 0-6-16,-4 1 8 15,-8 3-14-15,0 1 15 16,-1 3-1-16,2 3 2 16,1 3-4-16,0 4-8 15,-2 7-12-15,-1 3 24 16,-5 3-15-16,-7 0-1 16,-5 3-3-16,-4 10 15 15,-2 4-10-15,6 3-42 16,5-4-32-16,13-1 52 15,14-3-124-15</inkml:trace>
  <inkml:trace contextRef="#ctx0" brushRef="#br0" timeOffset="20599.8139">19190 1803 142 0,'0'0'15'0,"0"0"8"0,0 0 33 16,0 0 17-16,0 0-24 15,-82-26 16-15,67 22-16 16,-2 3-19-16,-3 1-25 16,-4 0 8-16,-6 0-13 15,-4 8 9-15,-5 4-9 16,-2 5 0-16,0-2 11 16,-2 5-11-16,3 0 2 15,-2 0 11-15,-1 5-5 16,2-1-6-16,1 2-2 15,6 2 14-15,1-1-13 16,3 5 8-16,6 2-8 16,3 4-2-16,8 1-2 15,6 5 2-15,7 4 1 0,0 3 1 16,17 4-1-16,10 3 0 16,5 2 0-16,6-1 2 15,10-3-2-15,9-6 0 16,10-8 0-16,8-8 1 15,8-6-2-15,5-8 2 16,3-10 0-16,0-8-1 16,1-2-4-16,-2-8-14 15,-5-15 4-15,-7-4 7 16,-16-5-2-16,-8-4-1 16,-14-3-10-16,-7-5 18 15,-9-3-3-15,-9-4 2 16,-12 3-3-16,-3-5 6 15,-15 1 2-15,-15-1-2 16,-7 2-19-16,-7 1-11 0,-8 1-17 16,-4 1 28-16,-6 2 14 15,-2-1 2-15,2 4 3 16,2 0 4-16,0 7-1 16,-4 7 1-16,-9 4-3 15,-8 11 0-15,-8 9 0 16,-2 5-2-16,2 0-5 15,8 8 3-15,15 8 2 16,17 3 1-16,17 1 0 16,12 6-59-16,8 2-43 0,12-3-81 15</inkml:trace>
  <inkml:trace contextRef="#ctx0" brushRef="#br0" timeOffset="21408.6556">19492 1363 460 0,'0'0'5'0,"-91"-46"-10"16,40 32-29-16,-5 5-10 16,-5 1 39-16,-4 8 5 15,-5 0 17-15,-6 8 12 16,-6 14 4-16,-5 6-21 15,5 4-5-15,9 6-7 16,7 1 3-16,10 3 5 16,8 3-1-16,5 4-7 15,4 3-7-15,3 6 6 0,4 6-1 16,0 6 0-16,2 6 2 16,5 3 0-16,-1 5 4 15,6 4-4-15,3 6-4 16,10 3 4-16,7 7-2 15,6 0-1-15,25-3-5 16,15-9 7-16,14-17-7 16,16-10 7-16,22-11-1 15,16-12 2-15,20-9-6 16,9-9 6-16,4-10 6 16,2-9-6-16,-6-5-26 15,-13-2 9-15,-11-23-8 16,-16-11-7-16,-15-9 26 15,-15-9 5-15,-14-6-4 16,-14-3 3-16,-13-14-14 0,-11-13-43 16,-14-10 23-16,-7-8-19 15,-7-5 22-15,-23 4 2 16,-11 1 31-16,-11 5 22 16,-9 6 0-16,-11 6 57 15,-11 8-3-15,-10 7-4 16,-14 9-13-16,-2 8-6 15,-1 3-21-15,7 6-25 16,9 7 24-16,4 7-27 16,5 12-8-16,3 6-13 15,3 6-2-15,0 5-9 16,-4 7-15-16,-2 3-17 0,6 21-13 16,4 10-28-16,20 8 36 15,13 3 42-15,20 0-100 16</inkml:trace>
  <inkml:trace contextRef="#ctx0" brushRef="#br0" timeOffset="22329.0459">19560 950 124 0,'0'0'4'0,"0"0"-1"16,-119-51 13-16,53 41-15 15,-10 2 2-15,-12 7 44 16,-10 1 17-16,-7 0 10 16,2 0-35-16,2 4 18 15,9 8-4 1,5 3-40-16,2 5 3 0,3 7-16 15,-1 8 2-15,-1 7 4 16,-7 13-2-16,-6 8-4 16,3 11-2-16,3 14 2 15,12 8 1-15,9 5 2 16,13 7-3-16,11 3 1 16,8 6-1-16,12 11-4 15,8 7 3-15,13 9-2 16,5 10 3-16,20 6 0 0,22 3 1 15,14-6-1-15,17-9 3 16,23-14-2-16,20-11-1 16,21-18 0-16,17-19-1 15,10-16-3-15,3-20 4 16,6-17 3-16,-3-14 7 16,3-17-5-16,1-2-4 15,-8-30 1-15,-3-11-2 16,-15-13 4-16,-14-13 4 15,-15-16-2-15,-16-12 7 16,-15-16-11-16,-21-19-2 16,-18-13-9-16,-20-24-6 0,-16-3-7 15,-13-4 9 1,0 7 2-16,-17 17 11 0,-15 9 0 16,-13 11 7-16,-8 9-4 15,-10 6 10-15,-10 7 6 16,-15 7-11-16,-14 9 4 15,-16 14-12-15,-16 10-18 16,-15 9 5-16,0 10-9 16,-3 6 22-16,4 9 6 15,3 7-6-15,-4 8-12 16,0 4 11-16,3 8 1 16,1 7-6-16,8 0-10 0,4 22 14 15,4 16-89 1,6 10 69-16,14 8-46 0,18 2 16 15,26-2 47-15,30-5 1 16,29 0-36-16,6-3-98 16</inkml:trace>
  <inkml:trace contextRef="#ctx0" brushRef="#br0" timeOffset="23805.7271">20088 659 312 0,'0'0'34'16,"0"0"20"-16,-110-61-37 16,66 41-2-16,-6 1-14 0,-7-1 54 15,-1 1-38-15,0 0 16 16,0 1-2-16,1-2-15 16,-4 1-11-16,-3 2-2 15,-5-1 1-15,0 1-8 16,-2 0 3-16,-5 0-5 15,-3 3-20-15,-8 5 26 16,-10 4-19-16,-3 5-4 16,-1 0 17-16,0 10-7 15,7 7 13-15,7 3 13 16,8 4-7-16,3 2-12 16,0 3-6-16,-3 5 6 0,-2 7-2 15,-5 5-28-15,-7 5 27 16,1 5-12-16,1 2 15 15,12-5 12-15,16-2-3 16,16 0 13-16,11 5-12 16,7 6-2-16,4 7-4 15,4 4 2-15,2 10 0 16,3 13 2-16,2 13 6 16,0 8-5-16,1 6 1 15,2 1 1-15,7-3 0 16,4 0-3-16,4-5 2 15,26 2 1-15,11 8 5 16,8 0-10-16,7 0 1 0,5-1-4 16,2-11 3-16,3-7 0 15,3-12 0-15,5-11 3 16,7-13-3-16,13-7 0 16,11-10 0-16,13-11-5 15,12-9 3-15,7-7-1 16,5-5 3-16,4 1 0 15,-6-3-16-15,-7 4-7 16,-3-2 19-16,-1-5-1 16,-5-5 5-16,2-7 0 15,-2-5 9-15,-4 0-5 16,3-17 17-16,1-10 0 16,-4-9-19-16,-2-10 3 15,-10-7-5-15,-3-7 2 0,-6-10 8 16,-8-9-4-16,-8-7-4 15,-12-9 7-15,-10-7-5 16,-9-7-5-16,-7-5 1 16,-7-8-29-16,-13 2 10 15,-5 3 8-15,-11 7 7 16,-5 9 4-16,-4 4 0 16,-1 2-3-16,-15 0-13 15,-7 2 15-15,-2-1-3 16,-6-3 4-16,-7-5 0 15,-7 0 5-15,-10-1-5 16,-9 4 0-16,-10 10-3 16,-4 6 3-16,-2 4 3 0,3 5 9 15,3 2-12 1,4 6 25-16,3 4-13 0,-3 5-12 16,1 8 6-16,-6 4 0 15,-4 6-6-15,-9 3 0 16,-4 4-9-16,-4 5-15 15,-4 4 22-15,1-2 2 16,2 4-7-16,9 4 5 16,11 2 2-16,9 12-8 15,7 3-2-15,4 0 10 16,2 1-11-16,6 13-2 16,2 5 26-16,1 2-26 0,3 8 1 15,-2 1-13-15,-1 3-65 16,0 5-17-16,7-1 29 15,7 1-7-15</inkml:trace>
  <inkml:trace contextRef="#ctx0" brushRef="#br0" timeOffset="33645.1009">19369 1419 3 0,'0'0'21'0,"0"0"4"0,0 0 20 16,0 0-7-16,0 0-13 15,0 0 15-15,0 0-14 16,0-5 1-16,0 3 8 16,0 2-21-16,0 0 11 15,0 0-3-15,0 0-2 16,0 0-9-16,0 0-1 15,0 0-8-15,0 0-1 16,0 0 0-16,0 0-1 16,0 0 0-16,0 0 0 15,0 0 1-15,0 0-2 0,0 0-5 16,0 0-41 0,0 0-28-16,0 7-24 0,-1 0-35 15</inkml:trace>
  <inkml:trace contextRef="#ctx0" brushRef="#br0" timeOffset="33848.7182">19369 1419 14 0</inkml:trace>
  <inkml:trace contextRef="#ctx0" brushRef="#br0" timeOffset="34231.8627">19369 1419 14 0,'-45'34'35'0,"45"-34"14"0,0 0-6 0,0 0 1 0,0 0-1 15,0 0-19-15,0 0 6 16,0 0-23-16,0 0-7 15,-1 0 5-15,-2 0-4 16,0 0 2-16,-3 0 1 16,2 0-2-16,-1 5 1 15,1 1-3-15,-1 2-1 16,2 1 1-16,-1 2 1 0,2-1-1 16,1 2 0-16,1-3 4 15,0 0-4-15,0-2-2 16,0-1 1-16,0-1-5 15,3-3 6-15,1-1 9 16,0-1-9-16,1 0 0 16,0 0 0-16,-2 0 4 15,1 0 5-15,-1-5-5 16,-1-1 0-16,-1 2 0 16,-1-2-2-16,0 0-2 15,0 3-8-15,0-2 6 16,-3 2-5-16,0 2-3 15,0-1-1-15,0 2 0 0,2-1-4 16,1 1 10 0,-2 0-51-16,1 0 0 0,-1 1-2 15,-1 5-41-15</inkml:trace>
  <inkml:trace contextRef="#ctx0" brushRef="#br0" timeOffset="34914.8562">19357 1480 39 0,'0'0'58'0,"0"0"-29"16,0 0 12-16,0 0-2 15,0 0-17-15,0 0-19 16,0 0 4-16,0 0-6 15,0-2 7-15,0 2-3 16,0 0 4-16,0 0 6 16,0 0 8-16,0 0-16 15,0 0 6-15,0 0-13 16,-1 11 0-16,-11 2 0 16,1 5 8-16,4-4 15 0,0 0-9 15,2-3-2-15,1 0-3 16,1 0 1-16,-2-1 1 15,4 0 9-15,-1-1-7 16,1-2-6-16,-3-1 1 16,4 1-3-16,-1-3-4 15,1 0-1-15,0-1 0 16,0-2 2-16,0 2-2 16,0 1-2-16,0-1-37 15,-6 1-38-15,-1-2-35 16,-4-2-72-16</inkml:trace>
  <inkml:trace contextRef="#ctx0" brushRef="#br0" timeOffset="35338.9181">19177 1596 4 0,'0'0'78'0,"0"0"-40"16,0 0-13-16,0 0 9 15,0 0-13-15,0 0-15 0,0-2-5 16,0 2 3 0,0 0-2-16,0 7 11 0,0 2 17 15,0 4-4-15,4-1-10 16,-1 2 6-16,0 0-9 15,2 0 5-15,-2 2 3 16,0-2-17-16,3 1 21 16,-2-1-6-16,1-4-6 15,1-1-12-15,-3-4 2 16,1-2 8-16,5-3-7 16,-2 0 0-16,7 0 9 15,4 0 0-15,2-11-2 16,0-3-10-16,1 0-1 15,-2 2-1-15,-5-1-27 16,-2 4-28-16,-2 2-9 0,-5 3-42 16,-4 1-31-16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1-07T02:37:03.876"/>
    </inkml:context>
    <inkml:brush xml:id="br0">
      <inkml:brushProperty name="width" value="0.05292" units="cm"/>
      <inkml:brushProperty name="height" value="0.05292" units="cm"/>
      <inkml:brushProperty name="color" value="#FF0000"/>
    </inkml:brush>
  </inkml:definitions>
  <inkml:trace contextRef="#ctx0" brushRef="#br0">26127 2167 35 0,'0'0'13'16,"0"0"9"-16,0 0 40 15,-84-4 19-15,54 0-14 16,1 0-24-16,4 1 2 15,-2 3-11-15,1-1-16 16,1 1-10-16,-3 0-7 0,-2 0 0 16,-3 1 2-16,-2 6-1 15,-4 1 3-15,0 1 0 16,2-1 2-16,1 2-4 16,11-3 2-16,2 2-4 15,6-1 4-15,4 1-5 16,3 1-5-16,-2 2 4 15,3 5 0-15,2 5-3 16,-4 7 1-16,5 2 3 16,2 1 4-16,-1 2-4 15,5 0 0-15,0-1 0 16,0-4 4-16,6 0-3 16,8 3-1-16,5-1 0 15,5 2 1-15,6 2-1 16,6 0 0-16,7 2 0 15,9-2 1-15,6-2 3 0,5-4 5 16,6 1-2-16,7-5-5 16,5-5 5-16,3 0 3 15,3-6-9-15,-4-3 4 16,-1-5-4-16,-3-4 19 16,-1-2-20-16,-5 0 3 15,-3-4 10-15,-3-11-11 16,-3-5-1-16,0-3 9 15,-2-4-7-15,-4 1 5 16,-8-4-8-16,-6-1 0 16,-8 0 4-16,-5-2 5 15,-3 0 4-15,-2-1-7 16,-6 5 1-16,-1-1 15 0,-5 0-4 16,-5 3-4-16,-4-3-9 15,-5 0 3-15,0 1-3 16,-2-3-4-16,-14-2-1 15,-11 3 0-15,-3 1 0 16,-1 3 0-16,-4 3 7 16,-3 2-6-16,-1 1-1 15,-6 0-1-15,-3 4 1 16,-4 2 0-16,-6-3 0 16,0 3-1-16,-3-1-5 15,0 2 2-15,0 2 8 16,4 1-6-16,3 0 4 15,8 3-4-15,7-1 4 0,6 4-4 16,0 0 4 0,0 5-2-16,-1 0 0 0,-4 0 0 15,0 0 0-15,2 6 0 16,2 4-4-16,3-3 8 16,2 0-8-16,3-2-2 15,2-1 6-15,3 1 0 16,1-2-16-16,0-1-37 15,-3-2 6-15,1 0-15 16,-5 0-123-16</inkml:trace>
  <inkml:trace contextRef="#ctx0" brushRef="#br0" timeOffset="1077.6306">25868 2301 37 0,'0'0'27'0,"0"0"-16"16,0 0 2-16,0 0 10 0,0 0-17 15,0 0-5 1,-15 51 13-16,6-19 13 0,0 5 6 15,-1 4-12-15,-3 3-5 16,3 1 9-16,0 1-12 16,3-2 2-16,1 2-11 15,3-4 2-15,3-2-5 16,0-9-1-16,0-6-7 16,1-6-5-16,14-10-96 15</inkml:trace>
  <inkml:trace contextRef="#ctx0" brushRef="#br0" timeOffset="1469.5953">26211 2242 92 0,'0'0'17'0,"0"0"-16"15,-9 94 8-15,5-50 0 0,-4 2 16 16,1 4-3-16,-2 1 10 15,3 6 11-15,0 5-14 16,3 6-14-16,1 3-14 16,1-6 12-16,1-6-12 15,0-8 7-15,0-7-7 16,0-9 0-16,4-5-1 16,5-10-2-16,8-6-30 15,-1-10-60-15,5-4-51 16</inkml:trace>
  <inkml:trace contextRef="#ctx0" brushRef="#br0" timeOffset="1803.6274">26666 2297 167 0,'0'0'20'15,"0"0"-20"-15,0 0-3 16,0 0 3-16,26 103 8 16,-22-58-2-16,2 6 14 0,-6 7 3 15,0 2 2 1,0 6-22-16,0-2 13 0,-6-5-16 15,0-5 8-15,2-6-7 16,2-11 1-16,2-6 0 16,0-10-2-16,0-6-4 15,2-6-8-15,12-9-70 16,0 0-25-16</inkml:trace>
  <inkml:trace contextRef="#ctx0" brushRef="#br0" timeOffset="2070.0366">27218 2411 51 0,'0'0'97'16,"-10"82"-92"-16,8-26 6 16,-2 9 0-16,-1 3-5 15,1-3-2-15,-1-4-2 16,2-6 3-16,-3-6-10 16,2-2-53-16</inkml:trace>
  <inkml:trace contextRef="#ctx0" brushRef="#br0" timeOffset="7561.3059">5954 8053 26 0,'0'0'33'0,"0"0"9"15,0 0-23-15,0 0-3 16,0 0 9-16,0 0 6 16,0 0-17-16,-12-8 11 0,12 6 7 15,-2 1-20 1,2-1-6-16,-1 2 14 0,-1 0 2 15,2 0-5-15,-1 0 12 16,1 0-11-16,0 0-15 16,-3 0 9-16,3 0-4 15,0 0-3-15,0 0-5 16,0-1-6-16,0 1-3 16,0-2-1-16,6 1 10 15,6 0 5-15,6-2-5 16,0 2 2-16,4-4-2 15,2 1 1-15,3-3-2 16,1 3 0-16,-2-1-3 16,1 2-19-16,-2 3 22 15,-1 0-7-15,-4 0-28 0,0 0-31 16,-5 0-2-16,-8 0-66 16</inkml:trace>
  <inkml:trace contextRef="#ctx0" brushRef="#br0" timeOffset="8627.616">8585 8043 178 0,'0'0'20'16,"0"0"-20"-16,0 0-13 15,0 0 8-15,0 0 5 16,0 0 27-16,42 0 10 0,-18 0-24 16,1 0-8-1,5 3 12-15,4 2-17 0,2 1 0 16,7 0 2-16,2-2 10 15,4 0-4-15,1 0-3 16,0 2 13-16,1-5-14 16,-5 1 6-16,3-1-2 15,-2-1 1-15,-3 0-7 16,-6 0 13-16,-7 0 0 16,-10 0-5-16,-9-4 8 15,-8 1 22-15,-2 0 6 16,-2 2-2-16,0-2-42 15,0 0-2-15,-12 0-91 16,-15 1-108-16</inkml:trace>
  <inkml:trace contextRef="#ctx0" brushRef="#br0" timeOffset="10041.798">8356 6900 48 0,'0'0'0'0,"0"0"-28"16</inkml:trace>
  <inkml:trace contextRef="#ctx0" brushRef="#br0" timeOffset="11146.7787">8356 6900 36 0,'41'-54'1'0,"-32"43"3"16,0 0 18-16,-4 2 6 15,-2-1 16-15,-1 5 7 16,-2-1 49-16,0 0-31 16,0 4 10-16,-14 2-38 0,-7 0-11 15,-5 2-13 1,-6 13-14-16,-1 9 0 0,0-2 4 16,8 1-1-16,7-3-6 15,7-3 5-15,7-1-7 16,4-3 2-16,0-1-3 15,10 0 2-15,8 0-3 16,3-2 4-16,1 0 0 16,-4-2 2-16,-3 1 1 15,-3 0-2-15,-6 2-1 16,-2-2-2-16,-4 5 1 16,0 3 1-16,-4 4 2 15,-8 2 4-15,-3-2-6 0,2-5 6 16,5-5-3-16,2-3-1 15,5-5-1-15,1-2 1 16,0-1-2-16,0 0 0 16,0 0-3-16,0 0-1 15,0 0-6-15,0 0-39 16,0 0 9-16,6-4 34 16,1 1 12-16,1-2 0 15,2 5-1-15,1-3-5 16,-1 2 14-16,2-1-13 15,-3-1 7-15,0 2-2 16,0-3 1-16,-5 4 19 0,-1-3-9 16,-1 0 4-16,-1-3 2 15,1-4-8-15,-1-4-12 16,2-3-3-16,0-1 0 16,2-3 3-16,-1 2-3 15,2 4-2-15,-1 0 0 16,-1 3-5-16,1 5 7 15,-2-1 0-15,-2 4 2 16,1-1-9-16,-1 3 14 16,1-1-7-16,2 0 0 15,2 0-14-15,0 0 14 16,6 1 5-16,0-1 0 16,0 0-5-16,1 3 0 15,2 0-11-15,-2 0 2 0,1 6-6 16,-5 8 5-16,0 7 10 15,-6 3 6-15,-3 6 3 16,0-1-3-16,0-4-4 16,0-4 11-16,0-5-13 15,0-3 0-15,0-8-5 16,0-2 5-16,0-3 12 16,0 0-10-16,0 0-2 15,6-11-11-15,9-12 11 16,4-7-54-16,2-1 49 15,-1 4-20-15,-1 7-10 16,-4 7 27-16,3 6-2 16,-2 4 10-16,2 2-2 0,0 1 2 15,1 0 0-15,2 0 0 16,0-4 2-16,-3-1 2 16,-2 0 1-16,-4-2-1 15,-5-1-4-15,-2 4 0 16,-5 2 1-16,0-1-1 15,0 3-13-15,-10 0 12 16,-5 9-2-16,-6 10 3 16,7 3-3-16,0 6 0 15,6-2 3-15,7 2-4 16,1-6 4-16,0-3 1 16,7-8-1-16,11-5 4 15,0-5 3-15,4-1-6 0,-1 0 6 16,1-12-7-16,-5-7-1 15,-2-2-35-15,-6-3-63 16,-5 1 3-16,-4 2-12 16,0 8-8-16</inkml:trace>
  <inkml:trace contextRef="#ctx0" brushRef="#br0" timeOffset="12077.7149">8830 7112 29 0,'0'0'47'15,"0"0"-34"-15,0 0 34 16,0 0-11-16,0 0 20 0,0 0-9 16,97 31 1-16,-66-51-21 15,2-5-20-15,-3-3-1 16,0-5 21-16,-4-2-14 16,-2 0-6-16,-4 1-14 15,-4 1 14-15,-2 1 13 16,-7-1-10-16,-7 1-10 15,0-2 2-15,0 2 4 16,0 3-6-16,-9 3-6 16,0 9 6-16,0 2 1 15,4 6 5-15,-2 6 4 16,3 3-7-16,1 0-6 16,-3 5-7-16,-3 19 6 15,-3 8 4-15,4 6 0 0,2 4 4 16,2-1-4-16,4 0 3 15,0-3 3-15,0-6 11 16,3-5-3-16,9-6-2 16,3-6-5-16,1-7-4 15,2-7 10-15,6-1 9 16,0-3 8-16,11-15-13 16,1-5 1-16,0-2-12 15,-3-3-6-15,-2-3 0 16,-7 5 1-16,-7-1-5 15,-6 7-6-15,-8 4 9 16,-3 7-3-16,0 3-12 16,0 6-6-16,-11 0 20 15,-7 3-5-15,-5 16-10 16,3 2 17-16,0 3-4 0,5-3 11 16,3 2-14-16,6-1 8 15,6-2-4-15,0-3 0 16,5-1 3-16,11-6 9 15,8 0-5-15,1-3-4 16,4-7 12-16,-1 0 0 16,3 0-9-16,-1-2 1 15,-3-6 11-15,-3-1-11 16,-9 2-4-16,-5 2 8 16,-8 5-4-16,2 0-3 0,-4 0 1 15,0 0 0-15,-4 0-2 16,-8 0-9-16,1 4 6 15,0 4 2-15,3 2 1 16,5-1-3-16,3-1 3 16,0 0-4-16,0 0 3 15,6-2-3-15,9-2-2 16,4-2-1-16,1-2 7 16,2 0-5-16,-2-2 5 15,-1-5 0-15,0-2 0 16,-1 2 7-16,-2 1-2 15,-2 3-5-15,-1 3 0 16,-1 0-1-16,-1 3-1 16,2 8 2-16,-2 4-5 15,0 1-24-15,0-2-54 0,-2-2 5 16,7-1 22-16,1-8-37 16,-1-3-1-16,8 0-36 15</inkml:trace>
  <inkml:trace contextRef="#ctx0" brushRef="#br0" timeOffset="12188.2935">9941 7004 92 0,'0'0'83'16,"0"0"-10"-16,0 0 19 16,0 0-38-16,0 0-20 15,0 0-34-15,15-12-20 16,-15 12-45-16,0 0-27 16,0 0-6-16</inkml:trace>
  <inkml:trace contextRef="#ctx0" brushRef="#br0" timeOffset="13697.425">9675 7065 225 0,'0'0'107'0,"0"0"-60"15,0 0 9-15,0 0 2 16,0 0-12-16,71-83-11 15,-54 57-12-15,0-5-17 0,1 3 0 16,-6 0-2 0,-5 4-1-16,-5 3-3 0,-2 4-3 15,0 3-8-15,-14 4-28 16,1 6 1-16,-2 2 11 16,3 2 23-16,2 0-1 15,4 0 1-15,3 9 1 16,3 4-1-16,0 0 1 15,0 0 0-15,14 3 3 16,3-1 13-16,7 1-11 16,-2 1 4-16,2 0 6 15,0-1-9-15,-2 1 13 16,-5 1-1-16,-7-3-6 16,-1-3-1-16,-6-1-8 15,-1-2-1-15,-2 0 1 16,0-4 3-16,0 0 0 0,0-4 3 15,0-1 0-15,0 0 0 16,0 0-6-16,0-3 0 16,4-16-3-16,5-8-32 15,0-6 34-15,0 0 1 16,3 2 0-16,-5 5 1 16,4 1 7-16,0 1-4 15,0 1 1-15,1 2-2 16,1 2 10-16,-2 3 2 15,-2 2-4-15,1-1 10 16,-2 2 9-16,-2 1-28 16,0 0 3-16,-2 2 7 0,-1 0-2 15,-2 6-6-15,-1-1-4 16,2 4 0-16,-2 1-4 16,0 0-1-16,0 0-12 15,0 4-10-15,3 13 17 16,5 5 10-16,-1 3 10 15,3 3-10-15,-1-5-2 16,2-3 2-16,4-4 20 16,-2-5-18-16,5-3 19 15,0-7-20-15,6-1-1 16,3 0 0-16,-2-9-8 16,-4-8-85-16,-11-6-111 15</inkml:trace>
  <inkml:trace contextRef="#ctx0" brushRef="#br0" timeOffset="13830.2978">10285 6699 117 0,'0'0'0'15,"0"0"-98"-15</inkml:trace>
  <inkml:trace contextRef="#ctx0" brushRef="#br0" timeOffset="15795.2343">4677 9392 163 0,'0'0'41'16,"0"0"-20"-16,0 0 5 15,0 0-10-15,0 0 22 16,0 0 10-16,0 0-4 16,0 0-13-16,0 0-10 15,0 0-20-15,6 2-1 16,3 3 4-16,3-1 5 16,3 4 0-16,1-1-7 0,2 0 10 15,2-1-12-15,2 1 16 16,3-3 2-16,5-3-7 15,3-1 3-15,3 0-4 16,1 0-2-16,5 0-2 16,-2-1-3-16,1-5 7 15,-3-2-7-15,1 5-3 16,-2-2 12-16,-4-1-2 16,-6 3-10-16,-2 1 0 15,-8-1 0-15,-7 3 3 16,-2-1-3-16,-7 1 0 15,1 0-3-15,-2 0-4 16,0 0 7-16,0 0 0 16,0 0 0-16,0 0-37 15,0 3-53-15,0 11-32 0,0-3-110 16</inkml:trace>
  <inkml:trace contextRef="#ctx0" brushRef="#br0" timeOffset="22357.3155">21408 9329 99 0,'0'0'8'15,"0"0"5"-15,0 0 11 16,0 0 7-16,0 0-9 0,0 0 17 15,0 0-18 1,0 0-8-16,0-10-10 0,0 10-1 16,6-2 0-16,3 2 0 15,2 0 1-15,2 0-3 16,-1 0 0-16,3 0 0 16,0 0 5-16,1 0 2 15,4 0-3-15,2 0-4 16,2 0-5-16,0 0 4 15,1 0 2-15,0 0 4 16,1 2-5-16,-1 3-3 16,0 2 3-16,-2 1 1 15,-1-3-1-15,-3 2-3 16,-3-2-8-16,0-1 2 0,-7-3 0 16,-3 1 9-1,-1-1-28-15,-4-1 8 0,-1 0 4 16,0 0-3-16,0 0-23 15</inkml:trace>
  <inkml:trace contextRef="#ctx0" brushRef="#br0" timeOffset="25928.8944">18327 10347 16 0,'0'0'66'0,"0"0"-31"16,0 0 36-16,0 0-55 16,0 0 4-16,0 0 42 15,-11-16-28-15,11 13-21 16,0 1 0-16,0 0 18 16,0 0-11-16,0 1 10 15,2-2-20-15,7 1-4 16,1 0-4-16,6-1-1 15,2 2-2-15,5-2-1 16,4 1 2-16,-1 1 3 0,4-1-3 16,1 2-23-16,2 0 3 15,-1 0-25-15,-4 0-46 16,-7 0-71-16</inkml:trace>
  <inkml:trace contextRef="#ctx0" brushRef="#br0" timeOffset="31144.7063">20849 10931 16 0,'0'0'29'0,"0"0"-2"16,0 0 2-16,0 0 12 16,0 0 1-16,0 0 16 15,0 0-14-15,0 0-12 16,0-5-3-16,0 4 38 15,0-1-14-15,0 1-39 16,0 1-2-16,0-2 0 16,0 2-12-16,0 0-6 0,0 0 1 15,0 0 5-15,0 0-13 16,0 0-6-16,0 5 13 16,3 3-13-16,1 3 19 15,1 2-1-15,1-1 1 16,1 3-3-16,-2-1 3 15,1 0 6-15,0 2 2 16,1-4-8-16,0 4-8 16,0-4 8-16,-1 3-4 15,-2-5 5-15,1 2-1 16,-1-3 0-16,-3-4-6 16,1-1 6-16,-2 0 4 15,1 1-1-15,1-1-3 0,-1 2 11 16,1-1 0-1,-1 1-1-15,2-2-9 0,0 1 5 16,-1-3-6-16,1 2 2 16,-2-4 6-16,1 0-6 15,5 0 1-15,2 0 18 16,6 0 16-16,9 0-17 16,4-12 0-16,5-4-20 15,0-3 7-15,1-1-7 16,2-3-1-16,-2 1-2 15,1 1 3-15,-1 1 2 16,-3 2-2-16,-1 3-13 16,-3 2 4-16,-3 4 6 15,-5 2-1-15,-2 1-6 16,-7 3-1-16,-4 1 8 0,-3 0-7 16,-3 2-5-16,0 0 1 15,0 0 8-15,0 0-24 16,0 0-13-16,0 0-35 15,0 0 52-15,0 0-10 16,0 3-17-16,0 2-35 16,-3-1-29-16</inkml:trace>
  <inkml:trace contextRef="#ctx0" brushRef="#br0" timeOffset="36949.2021">14205 13965 31 0,'0'0'53'0,"0"0"-15"0,0 0 8 16,0 0-16-16,0 0 14 15,0 0 7-15,0 0-27 16,2-7-13-16,-2 7 7 16,1 0-9-16,1-3-7 15,4 3-2-15,4-2-2 16,2-1-2-16,4 0 4 15,6 0 0-15,4 0 4 16,4-2-2-16,3-1-2 16,3 0 6-16,2-4-4 15,0 1-3-15,-2-1 1 16,-3 1 0-16,-7-1 0 16,-2 3 1-16,-7 1 2 15,-3-1-3-15,-6 5 0 16,-5 0 2-16,-3 2-2 15,0 0 1-15,0 0 4 0,0 0 27 16,0 0-32-16,0 0 7 16,-4-1-1-16,-3 1-6 15,1 0-6-15,-2 0-3 16,2 0-16-16,1 0-35 16,2 4-41-16,3 4-16 15</inkml:trace>
  <inkml:trace contextRef="#ctx0" brushRef="#br0" timeOffset="38420.1951">21313 14083 134 0,'0'0'42'0,"0"0"-7"0,0 0-34 16,0 0 3-16,0 0-3 15,0 0 5-15,34 0 15 16,-19 0 2-16,2 0-16 15,-1 0 2-15,0 0-4 16,5 0 15-16,0 0 2 16,2-2-14-16,2 0 7 15,-3 2-4-15,0-3-6 16,-3 3-4-16,-3 0 3 16,-6 0-4-16,-4 0 5 15,1 0-6-15,-7 0 1 0,0 0 0 16,0 0 7-16,0 0 0 15,0 0-3-15,0 0 1 16,0-2-3-16,2 2-4 16,-2 0-16-16,0 0-51 15,0 0-59-15,0 0-58 16</inkml:trace>
  <inkml:trace contextRef="#ctx0" brushRef="#br0" timeOffset="42579.622">16981 15394 116 0,'0'0'32'0,"0"0"-21"15,0 0 3-15,0 0 2 16,0 0 9-16,0 0 34 15,0 0-28-15,-25 0 1 16,25 0-23-16,0 0-5 16,0 0-1-16,0 0 0 15,0 0-3-15,0 0-9 16,0 1 9-16,-4 11 1 16,-1 1 3-16,2 3-2 15,2 1-2-15,-1-2 12 0,2 0-12 16,0-1-7-1,0-2 6-15,9-1 2 0,3-1-1 16,-3-4 1 0,0-3 0-16,3-3-1 0,-2 0-2 15,3 0 2-15,-1-5 11 16,2-7 17-16,-2-1-18 16,-3-1 2-16,-3 0 1 15,-2 0-2-15,-2 1-11 16,-2 3 7-16,0-1 2 15,0 3-9-15,-5 0 1 16,-4 3-1-16,-1 0 0 16,-2 0-1-16,1 0 1 15,2 0 6-15,2 2-6 0,0 0-4 16,2 0 4-16,1 0 6 16,-2 3-5-16,0 0-2 15,0 0 1-15,0 0-5 16,-2 0 4-16,-2 0 1 15,3 6 0-15,0 0-1 16,3 0 0-16,-1 1-8 16,4 1 8-16,1 3 1 15,0-2-1-15,0-1 0 16,0 1 1-16,0-4-4 16,0 1 4-16,4-2 0 15,-2-1 3-15,1-1-3 16,-2-2 0-16,-1 0 0 0,0 0 6 15,0 0-3-15,0 0 0 16,0 0 1-16,0 0-4 16,0 0 4-16,0 0-4 15,0 0-1-15,0 0-22 16,-3 0-5-16,-1 0 8 16,-1 0-46-16,-2 0-71 15</inkml:trace>
  <inkml:trace contextRef="#ctx0" brushRef="#br0" timeOffset="43571.7782">16974 15427 264 0,'0'0'11'0,"0"0"-5"0,0 0-6 15,0 0-7-15,0 0-6 16,0 0 10-16,-22 3 1 16,17 11 0-16,4 0 4 15,1 1 6-15,0 2-5 16,0 0-1-16,0-2 5 16,0-1-1-16,6-2-3 15,4-4 1-15,0-2 5 16,3-6-9-16,3 0 3 15,0 0 13-15,1 0 5 16,-1-14-12-16,-4-1-6 16,-2-5 25-16,-3 1-17 0,-5 0 9 15,-2-1-20-15,0 2-8 16,0 3 5-16,-10 2-3 16,-4 4-3-16,0 1 7 15,1 4 0-15,3 3 1 16,1 1-7-16,2 0 0 15,2 0 2-15,-1 4 0 16,3 5 3-16,2 0-1 16,1 2 7-16,0 2-3 15,0-1 3-15,0 1-3 16,4-1 0-16,5-4 0 16,2-2 0-16,2 0 0 15,-2-5-2-15,0-1 2 16,0 0 11-16,-2 0 13 0,-3-4-5 15,1-6-7-15,-2-3 17 16,-2-3-28-16,-3 2 9 16,0 2-10-16,-2-1-6 15,-9 4 6-15,-2 4 2 16,1 2-2-16,-1 3-2 16,4 0 2-16,0 0-5 15,0 2 12-15,3 4-7 16,3 5 0-16,3-3-3 15,0 0 3-15,0-1-3 16,6 0 7-16,7-4-8 16,3-3 1-16,1 0 0 0,0 0-11 15,-1-3-8 1,-2-4 22-16,-4 2-24 0,-6 0 21 16,-2 0 0-16,-2 3 1 15,0 2-8-15,-6 0 10 16,-9 0-1-16,2 0 2 15,-4 7 0-15,4 1 4 16,3 1-7-16,2 0 2 16,3-1 0-16,5 1-1 15,0 1-5-15,0-3 6 16,0 0 0-16,13-1-45 16,1-5-40-16,0-1-29 15</inkml:trace>
  <inkml:trace contextRef="#ctx0" brushRef="#br0" timeOffset="50062.0821">20082 14459 277 0,'0'0'0'0,"0"0"9"15,0 0-2-15,84 2-1 16,-46-2 23-16,3-9 0 16,1-2-22-16,-1-2 33 15,-3 1-40-15,-6 1-20 16,-8 4-46-16,-12 3-109 16</inkml:trace>
  <inkml:trace contextRef="#ctx0" brushRef="#br0" timeOffset="50323.1231">20285 14444 330 0,'0'0'64'0,"0"0"-57"16,0 0-7-16,0 0 0 15,0 0 3-15,0 0 62 16,0 82-40-16,3-50 9 15,-1 2-2-15,-1 2-7 16,-1-2-4-16,0-3-18 16,0-2 5-16,0-4-5 15,0-4-3-15,0-2 0 16,0-4-44-16,0-6-50 16,6-4-74-16,3-5-105 0</inkml:trace>
  <inkml:trace contextRef="#ctx0" brushRef="#br0" timeOffset="51143.5165">20440 14691 213 0,'0'0'246'0,"0"0"-239"16,0 0-6-16,0 0 4 15,0 0 12-15,0 0 7 16,-84 77 7-16,83-59-23 15,1-4 1-15,0-2 0 16,15-2 4-16,6-7-6 0,6-3-7 16,2 0 2-16,3-10-2 15,-4-8 0-15,-5 1-6 16,-5-2 1-16,-12 2-22 16,-6 3-11-16,-6 1-5 15,-23 3-30-15,-4 2 43 16,-2 5 10-16,3 3 20 15,5 0 3-15,11 0 1 16,7 6-2-16,6 5 3 16,3 1-4-16,0 0 5 15,15 0-3-15,9-4 42 16,7-2-23-16,5-6-1 16,7 0 4-16,2-5 12 15,4-13-26-15,-5-3 9 16,-4-2-16-16,-8-5 16 0,-6-2-12 15,-8 1-1-15,-3 1-2 16,-6 0-5-16,-8 1 0 16,-1 6 4-16,0 2-3 15,0 9-1-15,0 6 0 16,0 4-4-16,0 0-10 16,0 18-9-16,0 17 14 15,0 10 9-15,0 6 1 16,0 3-1-16,0 0 5 15,-1-6 8-15,-2-6-11 16,1-7 5-16,2-7 0 16,0-11 0-16,0-11-2 0,0-6-2 15,0 0 11 1,0-19 53-16,0-17-60 0,0-10-7 16,2-8-28-16,-2-5 17 15,0 1-20-15,0-3-14 16,0 3-13-16,0 10-2 15,0 9 37-15,6 10 8 16,6 13 15-16,4 5 0 16,3 4 0-16,1 7 0 15,-1 0 12-15,-1 7-11 16,-1 13 15-16,-4 3 23 16,-3 7-28-16,-8 4 9 15,-2 0-11-15,-9 0-6 16,-15 1 11-16,-6-1-5 15,-1-2 5-15,4-4-6 0,5-2-8 16,10-8-21-16,10-5-73 16,2-12-175-16</inkml:trace>
  <inkml:trace contextRef="#ctx0" brushRef="#br0" timeOffset="52473.9973">21456 14713 413 0,'0'0'26'0,"0"0"28"16,0 0 12-16,0 0-21 15,0 0-20-15,0 0-23 0,-58-25 9 16,23 36-5-16,-5 9 9 15,3 4 11-15,4 3 15 16,5 0-33-16,10 2 1 16,5-2-2-16,5-3-6 15,8-5 7-15,0-7-4 16,1-4-4-16,19-8 0 16,4 0 2-16,7-12-2 15,6-17 0-15,-1-2 8 16,-3-5-5-16,-6-1 5 15,-5-1 9-15,-8-2-17 16,-7 1 1-16,-5 0 2 16,-2 3-3-16,0 7-6 15,-2 8 5-15,-4 9-1 16,2 7 2-16,2 5 0 0,1 0-9 16,-2 0 2-16,-1 14-2 15,0 13 9-15,3 4 0 16,1 3 0-16,0-4 2 15,5-3-2-15,9-4 0 16,4-8 0-16,3-3-10 16,4-8 10-16,7-4-3 15,1 0 3-15,-1-7-4 16,-2-10-2-16,-5-1-14 16,-7-1 12-16,-9 6-6 0,-7 6 11 15,-2 4 1 1,0 3 1-16,-12 2-17 0,-9 18 18 15,-3 4-3-15,4 4 3 16,4 2 1-16,9-3-1 16,7-3-2-16,0-3 2 15,10-8 4-15,14-3-4 16,4-7-2-16,5-3 2 16,3 0 1-16,-1-14-1 15,-6-5-9-15,-5-2-21 16,-13-2-9-16,-10-1 26 15,-1 3-35-15,-12 4-24 16,-9 7 31-16,2 5 36 16,2 5 4-16,5 0-4 15,1 11 5-15,3 4 0 0,4 3 0 16,4-1 0-16,0-1 5 16,3-3-5-16,9-2-2 15,4-5 2-15,3-6 1 16,1 0 27-16,4 0 10 15,2-14-31-15,4-8 18 16,0-3-23-16,0-6 1 16,-2-2 13-16,-3-4-9 15,-3 0 7-15,-3 4-12 16,-3 4 1-16,-4 7 12 16,-4 11-15-16,-4 7 9 15,-1 4-9-15,1 1-17 0,1 19 5 16,-2 7 11-1,0 5-1-15,-3 4 2 0,0 0 4 16,0-2 1-16,2-4 1 16,1-5 4-16,1-8-3 15,1-6-4-15,2-4-3 16,-1-5-1-16,1-2 1 16,4 0 29-16,5-16-8 15,3-5-3-15,1-3-6 16,-2 4-10-16,-6 3 3 15,-4 7-1-15,-3 5 14 16,-3 3 19-16,-2 2-17 16,0 0-13-16,0 0-7 0,0 0 0 15,4 0 0 1,2 0 6-16,6 0 4 0,4 0-7 16,7-6-3-16,4-6-3 15,2-7-31-15,4-8-75 16,-4-2-142-16</inkml:trace>
  <inkml:trace contextRef="#ctx0" brushRef="#br0" timeOffset="52818.8142">22419 14668 404 0,'0'0'36'0,"0"0"-36"16,0 0-1-16,0 0 1 15,0 0 39-15,0 0 70 16,3 0-67-16,13-14-29 16,3-4 2-16,2-3-7 15,1-2-8-15,0 1-1 16,-2 7-1-16,-2 3-1 16,-3 8 0-16,-5 2 3 15,-2 2-7-15,-2 0 2 16,1 8-5-16,0 14 4 15,1 0 6-15,2 4 4 16,2-4 5-16,2-2-2 0,2-5 5 16,1-3 1-1,3-5-4-15,9-2-3 0,8-3-6 16,9-2-2-16,8 0-64 16,-2 0-218-16</inkml:trace>
  <inkml:trace contextRef="#ctx0" brushRef="#br0" timeOffset="53606.6744">23458 14558 508 0,'0'0'27'0,"0"0"-27"16,0 0-4-16,0 0-9 16,0 0 13-16,0 0 55 0,3 79-10 15,-2-48 10-15,1-1-12 16,1-5-17-16,3-5-15 15,0-6-2-15,1-8-7 16,2-5-2-16,3-1 5 16,9-3 7-16,6-15 13 15,1-7-23-15,-1-2 7 16,-6 1-9-16,-8 8 16 16,-7 8-14-16,-3 6 9 15,-1 4-11-15,-2 0-3 16,0 0-15-16,1 5 18 15,2 8 0-15,3 1 12 16,0-3-2-16,1 0-1 16,3-7 18-16,1-2-16 15,4-2 11-15,6 0-10 0,7-8-1 16,5-12-11-16,0-3 0 16,-3-3-34-16,-6 3-57 15,-9 6-56-15,-4 8-37 16,-9 7-17-16,-2 2-81 15</inkml:trace>
  <inkml:trace contextRef="#ctx0" brushRef="#br0" timeOffset="54492.254">23856 14793 252 0,'0'0'118'0,"0"0"-23"15,0 0 3-15,0 0-38 16,0 0 3-16,0 0-26 16,61-44-26-16,-33 27 0 0,-1 2 11 15,0-4-2-15,-6 0-14 16,-3 4 4-16,-8 1-2 16,-3 2-6-16,-7 4 9 15,0 3-9-15,0 0 1 16,0 5-3-16,-2 0-2 15,-6 0-11-15,-2 10 1 16,-2 5 12-16,5 5-5 16,1 2 1-16,6-1 0 15,0 0 4-15,0-1 0 16,4-3-1-16,14 0 1 16,2-6 3-16,3-3-3 0,4-3 0 15,0-5 6 1,1 0 2-16,0-10 15 0,1-10-22 15,-2-3 5-15,-3-9 22 16,0-2-23-16,-5-2 1 16,-6-1-1-16,-1 0-4 15,-4 2-1-15,-2 6-6 16,-3 10 6-16,-2 11 0 16,1 7 0-16,-2 1-8 15,0 0-22-15,0 11 23 16,0 12 3-16,0 2 4 15,0 0 0-15,0 0 1 16,0-7-1-16,0-2 5 16,4-5-3-16,8-6 0 15,2-2 1-15,6-3-1 0,1 0 23 16,5-10-16-16,-1-10-5 16,0-2 7-16,-4-4-10 15,-4-1 7-15,-6 3-6 16,-3 5-1-16,-2 4 3 15,-3 6-4-15,-3 8 2 16,0 1-6-16,2 1 4 16,1 23-15-16,5 5 15 15,3 9 9-15,5 2-8 16,2-5 8-16,4-3-7 16,4-7 0-16,-1-6 6 15,-1-7-8-15,2-5-2 0,-3-5-13 16,-3-2-62-16,-11-2-117 15,-9-22-245-15</inkml:trace>
  <inkml:trace contextRef="#ctx0" brushRef="#br0" timeOffset="54664.1272">24245 14525 473 0,'0'0'114'0,"0"0"-114"16,0 0-69-16,0 0 66 16,0 0 6-16,93 0-6 0,-42 0-37 15,5 0-206 1</inkml:trace>
  <inkml:trace contextRef="#ctx0" brushRef="#br0" timeOffset="56421.6608">25319 14804 332 0,'0'0'109'0,"0"0"-91"16,0 0 18-16,0 0 38 15,0 0 58-15,0 0-7 16,9-28-71-16,8-1-52 15,3-5 4-15,3-4 3 16,1-3-4-16,-5-2-5 16,-2 0 1-16,-3 7 2 15,-5 9 1-15,-4 11-4 16,-2 11 0-16,-3 5-4 0,0 0-16 16,1 5-21-1,-1 15 41-15,0 5 0 0,0 4 2 16,0 0-1-16,0-2 2 15,0-8-2-15,5-7-2 16,-4-6-4-16,2-5 4 16,2-1 1-16,2-1 41 15,8-17 0-15,5-9-25 16,2-5-13-16,0-1 5 16,-2-3-8-16,-6 4 0 15,-1 7-2-15,-7 8 4 16,-2 9 1-16,-4 4 10 15,0 4-13-15,0 0-8 16,0 0-5-16,0 7 4 16,0 12 9-16,0 8 0 0,0 3 5 15,0 3-14 1,0 1 9-16,-9-1-25 0,5-2-57 16,1-2-38-16,-1-6-6 15,4-6-30-15,0-9-48 16,0-5 40-16,0-3 116 15,0 0 48-15,-1 0 86 16,-1 0 20-16,2 0 51 16,0 0-23-16,0 0-11 15,0 0-39-15,0 0-33 16,0-3 9-16,0-3-18 16,16-1-23-16,6-7-6 15,8 0-6-15,1-3-3 0,-1-2-2 16,1 0 1-16,-7 1-3 15,-6 0 8-15,-5 5-1 16,-7 2-6-16,-4 4-1 16,-2 1 0-16,0 6 0 15,0 0-8-15,0 0 7 16,0 0-10-16,0 0-4 16,0 13 15-16,0 3 0 15,0 4 5-15,3 3-4 16,3-3-1-16,3 0 0 15,1-3-1-15,2-4-1 16,4-2 0-16,2-5 2 16,0-2 0-16,3-4-4 15,-3 0 1-15,1 0 4 0,-4-2-1 16,-6-6 8-16,-3-4-4 16,-4-1-3-16,-2-3-1 15,0 1-2-15,0 1-22 16,0-2 18-16,0 2-14 15,-5 0-3-15,1 0-2 16,1 4 13-16,0 1-3 16,3 2 14-16,0-1-9 15,0 3-1-15,0-1-13 16,0 0-24-16,12 1 28 16,0 2-14-16,6 0 28 15,-1 3 0-15,2 0 6 16,-2 0 0-16,0 0 3 15,1 3-1-15,-5 8-1 0,0 3 0 16,-7 2-2-16,-1 1-2 16,-4 3 3-16,-1-1 13 15,0 0-9-15,0-2 11 16,0-5 5-16,0-2 1 16,4-5-14-16,6 0 1 15,3-5 0-15,6 0 6 16,3 0 1-16,3-5-8 15,0-7-4-15,-1-3 0 16,-7-1-4-16,-4 5 1 16,-7 4 0-16,-6 3-2 15,0 4-6-15,0 0-4 16,0 4-2-16,-11 6 9 0,-2 7 4 16,3-1 1-16,3 2 0 15,4 1 2-15,3-1-2 16,0-2 5-16,2-2-3 15,10-4 5-15,4-2-2 16,2-5-3-16,3-3 6 16,-3 0-2-16,-1 0 3 15,-4-3-5-15,-3-8 4 16,-5-3-1-16,-2 0-5 16,-3-2-2-16,0 1-17 0,0 2-11 15,-6 1 4 1,0 3-2-16,0 4 5 0,2 2-16 15,1 3 7-15,0 0-20 16,1 0-19-16,-1 1 8 16,0 3 2-16,1 2-30 15,-1 0 13-15,-1-3-34 16</inkml:trace>
  <inkml:trace contextRef="#ctx0" brushRef="#br0" timeOffset="57805.7057">25907 14682 229 0,'0'0'57'0,"0"0"-16"16,0 0 10-16,0 0-6 15,0 0 38-15,0 0-41 0,24-78-14 16,-11 63-17-16,1 2 8 15,0 2-15-15,-2 3 8 16,2 4 1-16,-1 1-5 16,1 3 6-16,1 0-14 15,-2 4 0-15,2 12 0 16,-3 6-7-16,-3 1 15 16,-2 0-7-16,-4 1 2 15,-1-2-2-15,-2-4 5 16,0-1 5-16,0-4 1 15,0-2-11-15,0-5 2 16,0-4-3-16,0-2 4 16,1 0-4-16,11 0-10 15,5-8 10-15,2-8-8 16,2 1-23-16,-2 2 5 0,-5 3 16 16,-3 3 10-16,0 4 0 15,-3 0-1-15,2 3 4 16,0-1-2-16,1 1 3 15,7-3 3-15,-2-1 15 16,8-2-2-16,1-1-5 16,2-3-2-16,1-1-5 15,2-2-7-15,-4 1-1 16,-7 4 0-16,-6 0-15 16,-8 6-7-16,-5 2-1 15,0 0 6-15,0 0-19 0,-12 7 24 16,-3 7 12-16,-1 3 0 15,2 1 0-15,4 2 6 16,1 0 9-16,8-3-1 16,1-4-2-16,0-4-5 15,0-3 14-15,10-4 2 16,3-2-10-16,7 0 8 16,-2 0-4-16,0-4-16 15,-3-6 4-15,-1-2-5 16,-5 0-12-16,-4 0-3 15,-3-2-9-15,-2 1 11 16,0 1-8-16,0 4 7 16,-5 4 13-16,-1 3-1 15,1 1-2-15,1 0-5 0,1 0 9 16,0 0 1-16,0 2-1 16,3 6 0-16,0-2-4 15,0 1 1-15,6 0 1 16,4-4 0-16,7-1-1 15,-1-2 3-15,2 0 8 16,0 0-8-16,1-2 0 16,-2-6-1-16,1-4 2 15,-2 0 10-15,1-1-2 16,-1 1-9-16,0 0 0 16,-1 3-1-16,-4 3 1 15,-2 3 0-15,-2 3 0 0,-4 0-7 16,-2 0 5-16,1 0-1 15,-2 4 3-15,3 5 7 16,0-1-4-16,2 1 1 16,1-4 0-16,2-2 16 15,3-1-18-15,4-2 13 16,4 0 5-16,5-2-13 16,0-10-6-16,-2 1 2 15,1-1-2-15,-6-1 1 16,-4 2-2-16,-6 4-15 15,-5 2 13-15,-1 3 2 16,-1 2-8-16,0 0-7 16,0 5 7-16,-4 10 7 0,-7 5 2 15,2 5 0-15,3 0 7 16,6-1-4-16,0-5 5 16,4-4-7-16,13-4 0 15,5-5-2-15,5-6 7 16,3 0-5-16,1 0 9 15,2-3-11-15,1-11-3 16,-2 2-20-16,1 1-38 16,-4 2-9-16,-5 5-7 15,-9 4-5-15,-9 0 16 16,-6 0-85-16,-3 9 4 16</inkml:trace>
  <inkml:trace contextRef="#ctx0" brushRef="#br0" timeOffset="58111.7526">26014 15062 467 0,'0'0'0'16,"0"0"-14"-16,0 0 7 15,0 0 7-15,0 0 45 16,0 0 45-16,126 11-26 0,-52-14-34 16,10-6-6-1,10-1 0-15,4-1-16 0,-3 0-6 16,-4 2-4-16,-6 3 4 16,-10 0 5-16,-9 2-7 15,-9 1-10-15,-10 2-36 16,-10 1-35-16,-8 0-73 15,-13 0-163-15</inkml:trace>
  <inkml:trace contextRef="#ctx0" brushRef="#br0" timeOffset="66432.5515">12204 15349 7 0,'0'0'31'0,"0"0"-6"0,0 0 3 15,0 0 3-15,0 0 8 16,0 0 12-16,0 0-26 16,0 0 31-16,0 0-21 15,0 0-24-15,0 0 14 16,0 0-10-16,0 0-12 16,0 0-1-16,0 0-2 15,0 0 0-15,0 0-1 16,0 0-3-16,0 0 8 15,0 0-8-15,0 0 4 16,0 1 0-16,0 3 6 16,0 1-4-16,-3 2-2 0,-2-1 0 15,2-1-6-15,2 1 14 16,-5 0-9-16,3 0 1 16,0 1-6-16,0 0 6 15,-2 1 1-15,1 1 10 16,1-2-11-16,1 1 0 15,-1-2 0-15,2 0 6 16,-3-1-3-16,2-2 69 16,1-1-69-16,-1 2 7 15,2 4-10-15,0 0 4 16,-1 1 2-16,-1 1-5 16,-1 3-1-16,0-2-3 15,0 2 3-15,-2-2 11 0,1 1-11 16,0-4 1-1,1 1 2-15,0 0-6 0,3-1 6 16,0 0-2-16,0 0-1 16,0 3 0-16,0 0 1 15,0 4-1-15,0 2 0 16,0 0 0-16,4 2 2 16,3 1-2-16,1 2-1 15,1 0-5-15,0 0 5 16,4 1 1-16,1-3 4 15,2 1 0-15,2-1-6 16,3-1 4-16,1 4-3 16,1-1 1-16,-2 0-7 15,1-1-18-15,2 3-50 0,1 2 8 16,-2-1-135-16</inkml:trace>
  <inkml:trace contextRef="#ctx0" brushRef="#br0" timeOffset="67681.4454">16929 15325 383 0,'0'0'9'0,"0"0"5"16,0 0 20-16,0 0 22 0,0 0-26 15,0 0 4-15,-9-17-26 16,11 17-8-16,14 0 0 15,6 0 8-15,5 8 1 16,1 3-5-16,4 6-1 16,-3 2-3-16,4 6 0 15,-3 2 3-15,-2 2-3 16,-2 4 1-16,-2 2 0 16,-3 3-1-16,-5-1 0 15,-1 1-1-15,-6 2 1 16,0-1 0-16,-2-2 4 15,-1 2-2-15,-3-3 7 16,-1 3-9-16,-2-3 0 16,0 1 0-16,0 1-3 0,-8-1 3 15,-8 1 5-15,-5-1-5 16,-3-4 4-16,-3-7 0 16,-1-3-4-16,1-4 0 15,1 0 7-15,0-2-7 16,0-3-3-16,1-3-1 15,0-2-3-15,4-4-14 16,1 0-9-16,4-4 13 16,6-1-9-16,-2 0-2 15,8 0-22-15,2 0-36 16,2-3-51-16,0 2-28 16</inkml:trace>
  <inkml:trace contextRef="#ctx0" brushRef="#br0" timeOffset="70425.2553">19760 14316 54 0,'0'0'15'16,"0"0"4"-16,0 0 10 15,0 0-18-15,0 0 20 16,0 0-16-16,0 0 40 16,-16-26-28-16,13 26 29 15,0 0-21-15,1 0-24 16,1 0-4-16,-4 0-7 15,-1 0-3-15,-7 2-1 16,-1 10 4-16,-2 4-1 16,3 4 1-16,-1 1 3 15,4 4-1-15,2 0 1 16,4 3 1-16,2 3-2 16,2 5 1-16,0 4-1 0,2 5-1 15,10 2-1 1,5 2 2-16,2-2 2 0,3-1-4 15,3 0-1-15,2 0 0 16,1-2-4-16,4-5-1 16,-1-4-20-16,3-5-30 15,5-3-60-15,3-6-31 16</inkml:trace>
  <inkml:trace contextRef="#ctx0" brushRef="#br0" timeOffset="72409.2709">26981 14595 89 0,'0'0'21'0,"0"0"-7"0,0 0 10 16,0 0 25-16,0 0 5 15,0 0-5-15,0-8-7 16,0 8-24-16,0 0-18 16,0 0 18-16,0 8-4 15,0 5 36-15,1 0-22 16,5 3 5-16,0-1-25 16,4 0-4-16,1-3 2 15,1-6 14-15,1-2-16 16,1-2 16-16,1-2 1 15,-2 0 13-15,0 0-8 0,-2-7 2 16,1-5-9 0,-2-5 10-16,-1-1-10 0,1-1-7 15,-2 2 11-15,-2-1-13 16,-3 5-5-16,-1 5 5 16,-2 3-9-16,0 3 11 15,0 2-12-15,0 0-3 16,0 0-5-16,0 6-11 15,0 14 13-15,0 7 4 16,-2 5 3-16,-8 4-1 16,-5 3 4-16,1 3-4 15,0-2 0-15,-3 2 8 16,-2 1-8-16,-3-3 5 16,-1-3-3-16,1-9-2 0,-1-7 1 15,6-11-1-15,6-3 0 16,3-7 3-16,7 0-2 15,1 0 1-15,0 0-2 16,0 0 2-16,0-3-2 16,0-11-10-16,0 0-6 15,9-1 4-15,6-2 1 16,-2 5 10-16,2-2-6 16,2 4 7-16,2 3 0 15,1 4 4-15,2-1-1 16,2 1-3-16,1 2 3 15,2 0 4-15,-2-1-7 16,4 2-16-16,2-3-27 16,3 0-64-16,2-6-64 15,-5-4-77-15</inkml:trace>
  <inkml:trace contextRef="#ctx0" brushRef="#br0" timeOffset="72713.5823">27530 14520 385 0,'0'0'37'0,"0"0"-35"16,0 0-2-16,0 0 12 16,0 0 50-16,0 0-2 15,59 58-8-15,-40-32-18 16,0 4 2-16,0 6-12 15,1 2 18-15,-3 11-23 16,-3 1 1-16,-7 4-5 16,-7-3-15-16,0 2 8 15,-7-4-6-15,-14-1 0 16,-11-1 4-16,-7 2-10 16,-10 2 4-16,-7-1-61 15,-10 2-105-15,-7-9-276 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1-07T02:38:32.266"/>
    </inkml:context>
    <inkml:brush xml:id="br0">
      <inkml:brushProperty name="width" value="0.05292" units="cm"/>
      <inkml:brushProperty name="height" value="0.05292" units="cm"/>
      <inkml:brushProperty name="color" value="#FF0000"/>
    </inkml:brush>
  </inkml:definitions>
  <inkml:trace contextRef="#ctx0" brushRef="#br0">5165 6588 48 0,'0'0'16'16,"0"0"-6"-16,0 0 0 16,0 0 1-16,0 0 8 15,0 0 4-15,0 0-6 0,0 0-5 16,0 0 6-1,0 0-3-15,0 0-8 0,0 0 11 16,0 0-13-16,0 0 5 16,0 0-4-16,0 0-6 15,0 0 5-15,-3 0-4 16,3 0 2-16,0 0 5 16,0 0-7-16,0 0-1 15,0 0 0-15,0 0-2 16,0 0-4-16,0 0 5 15,0 0 2-15,3 2 15 16,6 0-14-16,4-2 20 0,1 0 13 16,2 0-5-16,2 0-24 15,0 0 4-15,3 0 4 16,-3 0-12-16,4-2 6 16,2 0-8-16,-2 1 0 15,-1 1 1-15,-3-2 12 16,-4 2-17-16,-6 0 4 15,-3 0-9-15,-5 0-22 16,0 0-53-16,0 0-59 16</inkml:trace>
  <inkml:trace contextRef="#ctx0" brushRef="#br0" timeOffset="234.8342">5250 6660 199 0,'0'0'0'16,"0"0"-2"-16,0 0 2 15,0 0 0-15,0 0 6 16,0 0-8-16,86 5 4 15,-67-3-4-15,3 1-6 0,-3-3-143 16</inkml:trace>
  <inkml:trace contextRef="#ctx0" brushRef="#br0" timeOffset="5622.7661">16577 6720 24 0,'0'0'36'0,"0"0"-1"16,0 0 5-16,0 0-18 16,0 0 10-16,0 0 1 15,0 0 20-15,0-9-20 16,0 6-4-16,0 2-11 16,0-1-4-16,0 1 9 15,0 1 13-15,0-1-9 0,0 1-4 16,0 0 0-16,0 0 12 15,0 0-24-15,0-1-2 16,0 1-6-16,0 0 0 16,0 0-2-16,0 0 1 15,0 0-2-15,3 0-7 16,5 0 0-16,5 0 7 16,3 0 3-16,4 0-3 15,-1 0 5-15,1 0-4 16,-1 0-1-16,0 0-1 15,-1 0 1-15,1 0 9 16,1 0-9-16,-4 0 0 16,2 0-7-16,-1 0 7 15,0 1 9-15,0-1-9 16,2 0 0-16,-2 0-2 0,2 0 2 16,0 0 0-16,-2 0-3 15,1-7 1-15,-3 1 2 16,0 0 3-16,-5 1-3 15,-2 0-30-15,-4 4-23 16,-3-1-47-16,-1 1-42 16</inkml:trace>
  <inkml:trace contextRef="#ctx0" brushRef="#br0" timeOffset="6108.8145">16573 6745 149 0,'0'0'70'15,"0"0"-60"-15,0 0-7 16,0 0 4-16,0 0 8 15,0 0 20-15,34 0 7 16,-15 0-13-16,1 0 5 16,4 0-15-16,-1 0 7 15,4 0-23-15,-2-2 8 16,-2 1 1-16,-1-1-12 16,-2-1-4-16,-7 1-3 15,-3 0-6-15,-4 1-15 16,-4 1-8-16,-1 0-9 0,-1 0-57 15,0 0-9-15,0-2-8 16</inkml:trace>
  <inkml:trace contextRef="#ctx0" brushRef="#br0" timeOffset="6399.6935">16576 6705 26 0,'0'0'4'0,"0"0"4"0,0 0 13 16,0 0 2-16,0 0 17 15,81 19-6-15,-61-19 7 16,1 0-9-16,0 0-9 15,-2 0-12-15,1 0-11 16,-4 0-25-16,-7 0-14 16,-3 0-16-16,-6 0 9 15,0 0 4-15,-2 0-2 16</inkml:trace>
  <inkml:trace contextRef="#ctx0" brushRef="#br0" timeOffset="6659.2371">16667 6740 20 0,'0'0'49'0,"0"0"-6"15,0 0-13-15,0 0-19 16,0 0-2-16,0 0-4 16,3 19 19-16,19-14 26 15,6-2-4-15,5 0 4 16,4-3-18-16,2 0-10 16,1 0-3-16,-2 0 7 15,-4-3 1-15,-7-4-24 16,-6-1-3-16,-6 2 0 15,-4 0-1-15,-5 1-2 16,-6-1-20-16,0 1 4 16,-1-1-30-16,-15 1 11 15,-3-1-37-15,-1 1-17 0,1-3-48 16</inkml:trace>
  <inkml:trace contextRef="#ctx0" brushRef="#br0" timeOffset="16956.6771">12113 7771 235 0,'0'0'19'0,"0"0"-17"16,0 0-2-16,0 0 0 15,0 0 1-15,0 0 3 16,0 0-4-16,0 0 6 16,-3 0-6-16,3 0 1 15,0 0-1-15,0 0-2 16,0 0 2-16,6 1 4 16,4 2 1-16,2 1-1 15,9-1 4-15,-2 0-3 16,7 0 16-16,-3-1-17 0,1 1 5 15,-4 0-8-15,-2-2 3 16,-3-1-4-16,-5 2 11 16,-4-2-9-16,-3 1-2 15,-3-1 1-15,0 0-1 16,0 0-6-16,0 0 6 16,0 2 1-16,0-1-1 15,3 3-21-15,2-1-35 16,-2-2-58-16</inkml:trace>
  <inkml:trace contextRef="#ctx0" brushRef="#br0" timeOffset="19335.3905">19671 7872 161 0,'0'0'38'16,"0"0"12"-16,0 0-19 15,0 0-3-15,0 0-4 16,0 0 0-16,-3 0-3 16,3 0-13-16,0 0 3 15,0 0 1-15,0 0 4 16,0 0-16-16,0 0-2 16,4 0 2-16,14 0 0 0,9 0 5 15,4 0-5 1,5 0 2-16,4 0 1 15,5 0-3-15,3-2 3 0,2 0-10 16,0-1 14-16,-1-1-5 16,-3 1 2-16,-6 1-4 15,-4-1 1-15,-4 3-1 16,-4 0 3-16,-6 0-3 16,-4 0 0-16,-5 0 0 15,-5 0 0-15,-2 0 0 16,-6 0 1-16,0 0 0 15,0 0 1-15,0 0 15 16,0 0-7-16,0 0-5 16,0 0-5-16,0 0 0 15,0 0 2-15,0 0-2 16,0 0 3-16,0 0-3 0,0 0-10 16,0 0-29-16,0 0 6 15,0 8-35-15,0-2-68 16,0-1-52-16</inkml:trace>
  <inkml:trace contextRef="#ctx0" brushRef="#br0" timeOffset="20769.056">24922 7919 273 0,'0'0'10'0,"0"0"18"16,0 0 7-16,0 0-23 15,0 0-11-15,0 0 0 16,7-19-1-16,10 16 5 16,4 1-4-16,5-1 1 15,2 1-2-15,5 1 0 16,4 1 1-16,0 0-1 0,2 0-20 15,0 0 8-15,-2 0-7 16,-4 0-6-16,-2 0 14 16,-7 0 9-16,-4 0-1 15,-7 0 5-15,-7 0-2 16,-5 0 0-16,-1 0 15 16,0 0 18-16,0 0 6 15,0 0-14-15,0 0 0 16,0 0-4-16,0 0-8 15,0 0-9-15,0 0-3 16,0 0 2-16,0 0-3 16,0 0-51-16,0 0-44 15,6 0-72-15</inkml:trace>
  <inkml:trace contextRef="#ctx0" brushRef="#br0" timeOffset="23736.5921">6701 8724 245 0,'0'0'19'0,"0"0"-2"16,0 0 3-16,0 0-15 15,0 0 0-15,0 0 26 16,0 0 16-16,-13 0 3 16,13 0-19-16,0 0-12 15,0 0-19-15,12-2 0 16,9 1 4-16,10-2 1 16,5 0 12-16,4 1-12 15,-1 1 13-15,4 1-17 16,-3 0 0-16,1 0 3 15,0 0 4-15,-3 0-5 0,-4 0-2 16,-6 0 1-16,-7 0 5 16,-9 0 3-16,-6 0-10 15,-4 0 0-15,-1 0 0 16,-1 0 4-16,0 0 3 16,0 0-7-16,0 0 4 15,0 0-5-15,-7 3 1 16,-1 6-17-16,2 0-33 15,3 2-76-15,-1 2-33 16,4-5-78-16</inkml:trace>
  <inkml:trace contextRef="#ctx0" brushRef="#br0" timeOffset="24967.0374">9959 8744 204 0,'0'0'44'0,"0"0"-44"16,0 0-5-16,0 0 5 15,0 0 4-15,0 0 20 0,-3 2 3 16,3-2 19-16,6 0-2 15,10 0-10-15,2 0 0 16,5 0-14-16,2 0-9 16,5 0 2-16,1 0-7 15,3 0-5-15,-1 0 3 16,2 3-1-16,-4 1-3 16,3 0-6-16,-2 4 6 15,-1-3 12-15,0 2-3 16,-1 1 7-16,0-5 1 15,-3 1-12-15,-5 1 5 16,0-3 0-16,-7 1-3 16,-3-1 0-16,-4-1 10 15,-5-1-5-15,-2 0-6 0,-1 0 3 16,0 0 2-16,0 0 2 16,0 0-3-16,0 0-10 15,0 2-31-15,2-1-34 16,5 2-101-16,5 0-69 15</inkml:trace>
  <inkml:trace contextRef="#ctx0" brushRef="#br0" timeOffset="33723.8777">22120 10084 57 0,'0'0'62'15,"0"0"-47"-15,0 0-11 0,0 0 13 16,0 0 7-16,0 0-6 16,0 0 9-16,67 0-9 15,-54 0 20-15,4-2-4 16,1-1-1-16,0 0-5 15,2-1-19-15,-3 0 4 16,2 0-4-16,-2 0 14 16,-3 0-16-16,-1-1 4 15,-2 2-8-15,-3 0 6 16,-5 3-6-16,0 0-3 16,-3 0-3-16,0 0-16 15,0 0-19-15,0 0-1 16,0 3-6-16,0 6-54 15,0-2-82-15</inkml:trace>
  <inkml:trace contextRef="#ctx0" brushRef="#br0" timeOffset="35602.603">20473 7890 39 0,'0'0'24'16,"0"0"-24"-16,0 0 0 16,0 0 12-16,0 0 29 15,0 0 0-15,7 0 15 16,-1 0-36-16,2 0 10 15,7 0-13-15,1 0 14 16,8 0-17-16,6 0-7 16,4 0 5-16,5 0-9 15,3-1 1-15,0-1-3 16,0 0 18-16,-1 0-13 16,-2 0-4-16,-2 0 0 0,-1 1 0 15,-3-2 3-15,-5 2-3 16,-5-3 6-16,-6 4-2 15,-6 0 13-15,-3-2 8 16,-4 2-5-16,-4 0-11 16,0 0 0-16,0 0 24 15,0 0-11-15,0 0-5 16,0 0-5-16,0 0-11 16,0 0-2-16,0 0-1 15,0 0-5-15,0 0-10 16,0 0-8-16,0 0-50 15,9 0-51-15,4 0-35 0</inkml:trace>
  <inkml:trace contextRef="#ctx0" brushRef="#br0" timeOffset="37507.8438">10456 8818 261 0,'0'0'12'16,"0"0"29"-16,0 0-37 16,0 0 1-16,0 0 27 15,0 0 7-15,-6-7-6 16,6 5-11-16,0 0-5 15,0-1 2-15,0 0-5 16,7 1-14-16,5 0 1 16,6-1-1-16,4 1 3 15,5 1 10-15,0 1-13 16,3 0 0-16,0-2 0 16,1 1 4-16,0-2-3 15,2 0-1-15,-3 1 0 16,-3-1 1-16,-8 0-1 15,-2 1 0-15,-7 1-10 16,-3 1-28-16,-2 0-42 0,-2 0-31 16,-3 0-18-16</inkml:trace>
  <inkml:trace contextRef="#ctx0" brushRef="#br0" timeOffset="46298.7865">13048 9962 156 0,'0'0'132'0,"0"0"-116"16,0 0 23-16,0 0 7 15,0 0-35-15,0 0 5 16,0 0 8-16,-6-14-17 0,3 14 4 15,-1 0-1-15,-2 0-5 16,-2 0-4-16,0 0 4 16,-2 0 19-16,1 0-19 15,2 0 2-15,-2 3-6 16,-3 2 4-16,4 0 0 16,-1 1-5-16,-2-1 0 15,2 1 8-15,-2 1-7 16,-1 2 2-16,2 0 4 15,-3-1-3-15,2 1-4 16,0-1 3-16,4-2 3 16,0 0-6-16,1 1 0 15,0-1 0-15,-1-2 7 16,0 4-5-16,1 1 4 0,0 1-4 16,-1 2 0-1,1 2 1-15,-3 2 0 0,1 1 8 16,1 0-8-16,-2 2 11 15,3-2-1-15,2 0 5 16,-2-3-14-16,1 0 10 16,-1-2-3-16,2-2-9 15,1 1 12-15,0 0 6 16,0-2-19-16,0 4 7 16,0-1-2-16,0 0 5 15,1 3-10-15,1 0 3 16,1 5 4-16,0 2 6 15,0 2-2-15,0 1 4 16,0-1-11-16,0 2 5 0,0-3-7 16,3-2 5-16,0 1-2 15,0-1-6-15,0-1 2 16,0-1 2-16,0 1 1 16,0-1-5-16,1-1 2 15,-1 0-1-15,5 0 1 16,-1 2-2-16,2 3 2 15,4 2-2-15,1 0-5 16,2 0 3-16,-1-1 2 16,5-2-13-16,2-1-3 15,2-1-33-15,3 0-4 16,0-2-34-16,-2-1-66 16,3-4-104-16</inkml:trace>
  <inkml:trace contextRef="#ctx0" brushRef="#br0" timeOffset="48848.1345">24897 9900 94 0,'0'0'37'0,"0"0"-8"16,0 0 35-16,0 0-2 16,0 0 104-16,0 0-71 15,5-22-90-15,-2 22 1 16,-2-2 2-16,2 2 5 16,-3 0-3-16,0 0-3 15,0 0-1-15,1-1 47 16,1 1-41-16,1 0-8 0,3 0-2 15,5 0-1-15,2 0-1 16,3 0 3-16,4 0-2 16,0 0-1-16,0 0 0 15,-1 1 1-15,2 4-1 16,-4 0 1-16,0-1-1 16,-2 1 1-16,-1 3-3 15,-5-3-8-15,0 4 6 16,-3-1 3-16,-1 3-6 15,2-2 7-15,-3 2 1 16,2 2 1-16,0 0 3 16,1-1 0-16,-1 1-5 15,2 0-1-15,-2-2-1 16,0 1 2-16,1 1-1 0,-2-1 0 16,-2 1-1-16,-2 1-1 15,-1-2-9-15,0 4 12 16,0 1 0-16,0 0 0 15,0 2 9-15,0-2-9 16,0 3 3-16,0 3-3 16,0 1 0-16,0 3 6 15,3-3-6-15,2 4 1 16,-1-1 2-16,2-2-3 16,-3-2-3-16,1-4 3 15,-2 1 0-15,0-3-5 16,-1 0 12-16,-1 0-6 0,0-2 0 15,0 2 1-15,0-2 2 16,2 2-4 0,-1-5 4-16,1 2 0 0,-2-1 0 15,1-1-4-15,-1 3 0 16,0-2 3-16,0 0 0 16,0-1-2-16,0 1 2 15,0 1 1-15,0-2 5 16,0 3-6-16,-1-1 6 15,-2 2-8-15,-2-1 3 16,0-1-4-16,-2 0 8 16,3-1-8-16,-2-3-3 15,1 2 3-15,-1 0 12 16,2-3-11-16,-2 1 0 16,2 0 1-16,-1 0 2 0,0-3-4 15,-1 3 0-15,-1-2 0 16,-3 4-2-16,-1-1 2 15,-1 2 6-15,0-2-6 16,3-3 0-16,-2-1 0 16,3-1 5-16,0 0-1 15,-1-1 4-15,1-2-5 16,2 0 11-16,1-1-11 16,1-2 4-16,-3 0-3 15,2 0-1-15,-1 0-1 16,-2 0-2-16,1 0 5 15,-5 0-4-15,-2 2-1 16,-2 0-3-16,0 2 3 16,-1-1-1-16,2 0 2 0,1 0-1 15,1-2 0-15,0-1-1 16,4 2-8-16,-1-2-2 16,2 0-20-16,-2 0-4 15,-1 0-11-15,1 0-35 16,-4-5-47-16,4 2-51 15,-2-1-104-15</inkml:trace>
  <inkml:trace contextRef="#ctx0" brushRef="#br0" timeOffset="122749.6575">17581 13856 4 0,'0'0'15'0,"0"0"5"15,0 0 7-15,0 0 14 16,0 0-17-16,0 0 15 16,0 0-8-16,0 0-15 0,-9-36-2 15,7 35-1 1,2 1 17-16,0 0-15 0,0 0-6 15,0 0-9-15,0 0 10 16,-1 0-9-16,1 0 7 16,0 0-7-16,0 0 2 15,0 0-3-15,0 0 0 16,0 0-1-16,0 0 1 16,0 0 0-16,0 0 0 15,0 0 0-15,0 0-1 16,0 0-1-16,0 0-1 15,0 0-3-15,0 0 6 16,0 0 1-16,3 0 3 16,1 0 1-16,4 3 4 0,1 0-4 15,-2 1-5-15,2-1 2 16,0-1 4-16,0 1-6 16,0 1-4-16,2-1 4 15,0 2 0-15,3-3 11 16,-1 1-6-16,-1-2-2 15,0 0 2-15,1 1 10 16,-2-2-14-16,2 0 7 16,-5 0-5-16,-1 0 8 15,1 0-9-15,-2 0 0 16,-3 0 10-16,0 0-12 16,-3 0 16-16,0 0-14 15,0 0 0-15,0 0-4 16,0 0 0-16,0 0-11 15,0 0-1-15,0 0-50 0,3 3-5 16,0 2 3-16,1-3-107 16</inkml:trace>
  <inkml:trace contextRef="#ctx0" brushRef="#br0" timeOffset="127199.7215">20716 7827 49 0,'0'0'27'0,"0"0"19"0,0 0-30 16,0 0 25-16,0 0-8 16,0 0 17-16,0 0 9 15,-28-24-23-15,21 17 7 16,-1 1-16-16,-1 1 1 16,0-1-4-16,2 2-7 15,-2 1-7-15,2 0-1 16,3 2-9-16,0 1 0 15,4 0 3-15,0-2-3 16,0 2-10-16,16 0-24 16,15 0 34-16,11-1-12 15,9-3 12-15,2 0-8 16,3-1 0-16,-2-3-37 16,-1 1-3-16,-1 2 20 15,-7-2-96-15,-10 3 3 16</inkml:trace>
  <inkml:trace contextRef="#ctx0" brushRef="#br0" timeOffset="127729.8896">20163 7943 173 0,'0'0'18'15,"0"0"-2"-15,0 0 28 16,0 0-14-16,0 0 2 16,0 0-1-16,-33-20 12 15,33 19-20-15,0-1-23 16,0 1-32-16,15-3 32 16,9 0 3-16,11-2 7 15,9 0 16-15,3 2-24 16,1-1 14-16,4 2-6 15,0 2-6-15,0 0-1 16,3-2-6-16,-2 2-7 0,-5-2 10 16,-6 2 0-16,-9-2 11 15,-10 1-11-15,-8 0-3 16,-7 2 3-16,-6 0 0 16,-2 0-5-16,0 0-14 15,0 0 12-15,-5 0-15 16,-7 0-52-16,-3 0-8 15,2 2 26-15,0 0-32 16</inkml:trace>
  <inkml:trace contextRef="#ctx0" brushRef="#br0" timeOffset="130054.9336">9040 15751 353 0,'0'0'10'0,"0"0"12"16,0 0-20-16,0 0 15 16,0 0 0-16,0 0 8 15,-21-56 24-15,21 52-12 16,0 3-31-16,0-1-2 15,0 0 1-15,13-1-1 16,6-1 0-16,3-1 2 0,3 2-6 16,2 0 7-1,4-2-7-15,2 1-3 0,0-3-3 16,1 0 6-16,-4-1 0 16,-5-1-11-16,-6 1 12 15,-11 3-2-15,-8-1-1 16,0 1-9-16,-11-3 7 15,-18 3-1-15,-5 0-1 16,-8 3 5-16,-4 2 0 16,4 0-3-16,5 0 4 15,2 7 0-15,5 5-3 16,8-2 6-16,6 0-6 16,7 4 11-16,7-1-9 15,2 6 2-15,2 3-2 16,17 2-8-16,5-1 8 0,6-3-6 15,3-3 1-15,4-5-4 16,-3-5-13-16,-2-4 19 16,-4-3-15-16,-6 0 7 15,-10 0 12-15,-7-4 14 16,-5-1-5-16,-2 1-3 16,-18 2 12-16,-9 2-18 15,-5 0 2-15,1 0 8 16,2 6-10-16,4 5 2 15,10-3-2-15,6-2 0 16,8 4 1-16,3-2-1 16,0 2 0-16,3-1-10 15,13-1-14-15,2 1 3 0,7 1-38 16,1 1 16-16,-1 4-40 16,0-1-82-16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1-07T02:41:46.088"/>
    </inkml:context>
    <inkml:brush xml:id="br0">
      <inkml:brushProperty name="width" value="0.05292" units="cm"/>
      <inkml:brushProperty name="height" value="0.05292" units="cm"/>
      <inkml:brushProperty name="color" value="#FF0000"/>
    </inkml:brush>
  </inkml:definitions>
  <inkml:trace contextRef="#ctx0" brushRef="#br0">6803 2825 6 0,'0'0'26'0,"0"0"15"0,0 0-17 16,0 0 24-16,0 0 10 15,0 0-18-15,0 0-6 16,-3-56 12-16,1 49 9 15,-1 0-39-15,3 4-15 16,-1 1 13-16,-1 2-7 16,2-1 6-16,0 1-2 15,0 0-10-15,0 0 10 16,0 0-10-16,0 0 8 16,0 0-8-16,0 0 3 15,0 0 9-15,0 0-12 16,0 0 1-16,0 0-4 0,0 0 4 15,0 0-3-15,2 0 5 16,10 0-4-16,1 0 17 16,5 0-4-16,1 0-9 15,2 0-4-15,2 1-2 16,-1 1 2-16,9-2 6 16,-1 3-6-16,3-1-56 15,-5-2-139-15</inkml:trace>
  <inkml:trace contextRef="#ctx0" brushRef="#br0" timeOffset="2945.7171">6422 502 131 0,'0'0'61'0,"0"0"1"15,0 0-14-15,0 0-7 16,0 0 7-16,0 0-22 15,0 0-3-15,-61 0 12 16,52 0-1-16,2 0-21 16,-2 0 23-16,-1 0-15 15,-1 0-4-15,0 0-16 16,0 8 5-16,-3 2 4 16,1 1-9-16,-2 1 2 15,-3 2 1-15,3 2 7 16,-3 1 16-16,3 2-24 15,0-2 17-15,5 2-17 0,-1 2 2 16,4-2 5-16,1 6-7 16,6-3 4-16,0 2-2 15,0 0-5-15,0-2 2 16,0-2-2-16,12 2 4 16,0-3-4-16,0-2 1 15,6-3-5-15,-2-7 4 16,2-5 0-16,7-2 0 15,-1 0 3-15,-1 0 1 16,-1-2-3-16,2-5 6 16,-5-6-1-16,-4 2-1 15,0 1 0-15,-3-5 0 16,0 0-3-16,0-2 3 16,-3-5 5-16,-2 2-10 15,-2-5 0-15,-1 0 0 0,-1 2-2 16,-3-1 2-16,0 2 0 15,0 5 3-15,0 1-3 16,0 3 0-16,-7-1 4 16,-1 6-4-16,1 1-1 15,-1 3 1-15,-2 3-4 16,1-1 2-16,0 0 1 16,-1 2 2-16,1 0-2 15,-2 0 1-15,5 0 0 16,-3 5-7-16,5 2 7 15,1 3-6-15,3 1 1 16,0 1-14-16,0 1-20 0,4-4-72 16,14-4-78-1,2-5-69-15</inkml:trace>
  <inkml:trace contextRef="#ctx0" brushRef="#br0" timeOffset="3348.0958">6956 715 314 0,'0'0'110'16,"0"0"-80"-16,0 0-11 16,0 0-9-16,0 0 22 15,0 0-28-15,5 0 4 16,10 0 14-16,3 0 6 15,4-2-1-15,0-6-22 0,-1 2 4 16,-1-2-5-16,-1 2-3 16,-2 1 5-16,-1-1-6 15,-1 1-75-15,1-7-84 16,-4-2-226-16</inkml:trace>
  <inkml:trace contextRef="#ctx0" brushRef="#br0" timeOffset="3820.3745">7408 372 365 0,'0'0'98'16,"0"0"-34"-16,0 0 55 15,0 0-50-15,0 0 25 16,0 0-86-16,0-15 1 0,0 15-9 15,0 0-12-15,0 8 7 16,0 8 5-16,6 5 11 16,-1 4 7-16,2-2-17 15,1 4 23-15,-4-1-4 16,2 2-2-16,0 3-1 16,1-4-17-16,-1-3 14 15,2-2-11-15,-5-5 0 16,5 0 4-16,-3-6-7 15,0-3 0-15,-2-2-8 16,1-2-12-16,1-1-35 16,1-3-84-16,1 0-101 15,-1-13-126-15</inkml:trace>
  <inkml:trace contextRef="#ctx0" brushRef="#br0" timeOffset="4240.0446">7642 323 192 0,'0'0'132'0,"0"0"-106"0,0 0-17 16,0 0 2-16,0 0-9 16,0 0 24-16,45 18 16 15,-27-1-15-15,6 3 5 16,-3 0 10-16,7 4-10 16,-2 1 48-16,2 4-39 15,-1 0-24-15,-4 2 13 16,-1 3-7-16,-5 2-23 15,-9 3 4-15,-2 1-1 16,-6 2-3-16,0-3 1 16,-8 0-8-16,-7-6 11 15,-2-4-4-15,1-2 7 16,-4-1-7-16,-4-4-51 16,0 0-37-16,-9-7-69 15,-7-6-185-15</inkml:trace>
  <inkml:trace contextRef="#ctx0" brushRef="#br0" timeOffset="5082.7334">5866 427 180 0,'0'0'87'15,"0"0"-46"-15,0 0 19 16,0 0 14-16,0 0-27 16,0 0 22-16,-30-12-40 15,20 12-24-15,-8 9 14 16,0 9-14-16,-6 3-1 15,-1 3-2-15,1 3 10 16,0 3-2-16,3 6 1 16,2 0-7-16,7 4-3 15,4-2 3-15,4 2-3 16,4-1 3-16,0 1-4 16,0 0 8-16,7 3-8 15,8-2 1-15,3 0 9 0,6-4-9 16,0 0-1-16,4-4-4 15,2-1 4-15,0-5 16 16,11-4-16-16,3-5 0 16,8-1-7-16,6-5-41 15,-1-3-92-15,-5-9-218 16</inkml:trace>
  <inkml:trace contextRef="#ctx0" brushRef="#br0" timeOffset="24790.9591">4931 3254 109 0,'0'0'36'0,"0"0"-3"16,0 0 26-16,0 0 22 16,0 0-8-16,0 0-36 15,0 0-29-15,0 0 1 16,-18 58 0-16,16-58-9 15,-2 0-4-15,-5-10-134 0,-3-7-167 16</inkml:trace>
  <inkml:trace contextRef="#ctx0" brushRef="#br0" timeOffset="25388.7606">4862 3050 301 0,'0'0'95'0,"0"0"-90"0,0 0-4 16,0 0 7-16,0 0 31 15,0 0 26-15,8 71-19 16,-3-43-16-16,0 3-7 15,1 1 6-15,2-3-14 16,-2-1 10-16,1-1-15 16,-3-4 0-16,-1-4 4 15,-1-2-5-15,-1-8-3 16,-1-1 8-16,2-3-7 16,-2-4 3-16,0-1 1 15,0 0 18-15,0 0 26 16,0-7 21-16,0-9-41 0,0-9-35 15,-5-1 7 1,1-4-2-16,1-2-10 0,1-1 0 16,2 2 4-16,0-2-6 15,0 6-1-15,11 3 8 16,4 6-7-16,3 4-3 16,1 5 9-16,-1 6-2 15,1 3-2-15,2 0-1 16,0 2 2-16,-3 15-2 15,-1 3 5-15,-4 4-3 16,-7 1 4-16,-3 2 0 16,-3 1-2-16,0 0-11 0,-15 2 10 15,-6-1 2-15,0-5 2 16,3-7-1-16,5-3 0 16,5-4-33-16,4-5-26 15,2-3-39-15,2-2-83 16,0-4-50-16</inkml:trace>
  <inkml:trace contextRef="#ctx0" brushRef="#br0" timeOffset="27131.7569">5068 3338 233 0,'0'0'40'15,"0"0"-12"-15,0 0 53 16,0 0-18-16,0 0 81 15,0 0-95-15,72 0-13 0,-50-14-7 16,2-1-18-16,-2-2-10 16,-2 0 3-16,-6 1 2 15,-6 3-4-15,-2-2 1 16,-6 3 0-16,0 2 5 16,0 1-7-16,0 5-1 15,-3 3 6-15,3 1-6 16,-3 0-7-16,0 0-11 15,0 0 18-15,-2 10 0 16,1 1 0-16,1 3-1 16,2 2 1-16,1 1 0 15,0 0-4-15,0 0 4 16,0-1 0-16,10-4 7 16,-1-2-9-16,0-2 5 0,1-6-3 15,-2-2 0-15,-2 0-1 16,1 0-1-16,2-4 2 15,-3-7 0-15,2-5 1 16,-2 1 1-16,0-4 1 16,-2 2-2-16,0 0-1 15,1 0 6-15,-2 2-6 16,3 3-3-16,-3 6 1 16,6 2 0-16,-3 3 2 15,0 1-2-15,1 0-1 16,1 0 2-16,2 9-4 0,2 5 4 15,-3 2 1 1,-2 0 4-16,-4 4-4 0,-3-2-3 16,0-1 2-16,0-2 1 15,0-3 7-15,-3-2-5 16,0-5-1-16,3-4 3 16,0-1-4-16,0 0 5 15,0-1-12-15,2-15 0 16,7-1-30-16,3 1 1 15,3 2 1-15,-5 5-2 16,2 1 26-16,-3 4 6 16,-1 3 5-16,-1-1 6 15,2 1-6-15,-3 0 2 16,0-1-6-16,3 1 8 0,3-1 3 16,-6 1-7-16,-2-1-3 15,-2 2-1-15,-2 0 3 16,0 5 0-16,0 7-5 15,0 7 6-15,0 0 5 16,-3 1 17-16,3-3-8 16,0-5-7-16,0 0-5 15,0-7-2-15,0 0 0 16,4-5 5-16,8 0-1 16,2-1-4-16,-1-12 8 15,2-2-7-15,-3-4 1 16,0-1-1-16,-3 0 3 15,-5-1-3-15,-1 2 10 0,-3 2-11 16,0 3-4 0,0 3 4-16,0 4 1 0,-4 4-1 15,1 3 18-15,-2 0-18 16,1 0-8-16,-1 10 8 16,1 2 3-16,1 3 8 15,3-3-11-15,0 1-4 16,0-1 4-16,10-3 4 15,-1-2-4-15,2-1-3 16,-1-2 3-16,4-2 5 16,-4 0-5-16,2-2 0 15,-3 0 2-15,0 0-1 16,-2-2 0-16,1-7-1 16,-2-4 2-16,-2 0 3 0,2 0-2 15,0-3 0-15,0 3-2 16,-3 1 0-16,6 5-1 15,0 2 0-15,-2 3-1 16,2-1 1-16,2 3-3 16,2 0 3-16,-1 3 4 15,0 8-4-15,-3 4-9 16,0 0 9-16,-3 1 0 16,1-5 0-16,-4-1 1 15,2-4 1-15,1-4-4 16,0 1 2-16,4-3 0 15,2 0 2-15,7-3 1 16,1-8 2-16,2-4-4 16,1-2-1-16,-5 0 2 0,-2 2-2 15,-1 1 0-15,-5 2 0 16,-4 5 2-16,-3 4 7 16,-3 3-1-16,0 0 11 15,0 0-19-15,0 10-3 16,-9 5-2-16,3-1 5 15,1 3 13-15,3-1-13 16,2-3 0-16,0-1 1 16,0-4-1-16,10-4-1 15,1 1 0-15,-2-5-10 16,7 0-4-16,-1 0-3 16,0 0-3-16,-1-12 7 0,-1-1 0 15,-3 0 11-15,-2-2 1 16,2 0-7-16,-2 1 9 15,-4 1 1-15,-2 4 0 16,-1 4 12-16,-1 5 1 16,0 0-2-16,0 0-12 15,0 4-4-15,0 14 4 16,0 8 12-16,0 7-12 16,-4 3 2-16,-10 0 2 15,2 2-1-15,-1-1-1 16,0-2 0-16,-1-1-2 15,-2-6 4-15,1-4 2 0,-3-5 4 16,7-8 0 0,2-4-6-16,4-5 3 0,3-2-7 15,2 0 4-15,0-9 0 16,13-7-3-16,7-6-1 16,7-2-23-16,3 0-19 15,-1-1-54-15,3 3-128 16</inkml:trace>
  <inkml:trace contextRef="#ctx0" brushRef="#br0" timeOffset="29022.7035">4905 2917 188 0,'0'0'45'15,"0"0"-14"-15,0 0 4 0,0 0 21 16,0 0-20-16,0 0-8 15,0 0-14-15,0 0 11 16,0 0 10-16,0 0-9 16,0 11 14-16,2 5 4 15,-1 2-24-15,1 3-11 16,-1 2 9-16,1 2-15 16,1 0 4-16,0 0-5 15,3 1-4-15,-3-3-10 16,-3-2-140-16,0-7-344 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1-07T02:43:53.05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6494 601 116 0,'0'0'90'0,"0"0"-4"16,0 0-47-16,0 0 36 15,0 0 4-15,0 0 16 16,0 0-74-16,0 0 34 15,-36-38-21-15,30 37 9 16,2 1-30-16,-2-2 4 16,1 2-16-16,-2 0 22 15,-2 0-18-15,-6 0-5 16,3 7-9-16,-4 6 9 16,-1 2 4-16,-1 5 1 0,2 0-2 15,1 5-3-15,4 2 6 16,3 1-3-16,2 3-3 15,4 1 0-15,2 0 0 16,0-1 0-16,0-2 0 16,9-2-2-16,7-4-4 15,4-5 4-15,-2-5 0 16,4-5 2-16,-1-3 11 16,-3-5-11-16,4 0 1 15,-1-2 1-15,0-13 0 16,0-6 25-16,0-2-25 15,-3-3 11-15,-5 0-7 16,-2-4-2-16,-4 0-3 0,-4-1-1 16,-3 2 7-1,0-1-14-15,0 0 15 0,-12 4-20 16,-4 2 21-16,-1 2-19 16,1 8 10-16,2 5-4 15,1 3 4-15,3 3-8 16,-1 1 8-16,1 2-5 15,2 0 5-15,-1 0 0 16,3 9 8-16,-1 2-8 16,1 3 0-16,6 2-12 15,0 1 3-15,0-1-113 16,13-7-66-16,2-6-314 0</inkml:trace>
  <inkml:trace contextRef="#ctx0" brushRef="#br0" timeOffset="406.6852">6910 741 287 0,'0'0'160'0,"0"0"-116"15,0 0-20-15,0 0-13 16,0 0 31-16,0 0-9 15,31 1-5-15,-11-1 5 16,7-1-7-16,-2-6-15 16,5 0-2-16,0-3 0 15,-2 1 6-15,2 2-15 0,-3 0 1 16,-4 0-10-16,-6 3 8 16,-2 1-65-16,-8-1-79 15,-5-3-141-15</inkml:trace>
  <inkml:trace contextRef="#ctx0" brushRef="#br0" timeOffset="798.2364">7338 499 110 0,'0'0'330'0,"0"0"-269"15,0 0 8-15,0 0 40 16,0 0-21-16,0 0-41 16,11-12-34-16,-10 12-13 15,5 0-9-15,3 6 9 16,0 8 17-16,0 3 7 15,3 5 6-15,-5-1-6 16,1 4 6-16,-4-1-27 16,1 0 5-16,-1 1-1 15,-4-6-2-15,3-4 3 16,0-1-7-16,2-6 8 0,-1-2-9 16,2-1-54-1,-1-3-31-15,2-2-54 0,-1 0-67 16,-3-13-245-16</inkml:trace>
  <inkml:trace contextRef="#ctx0" brushRef="#br0" timeOffset="1137.5457">7568 396 548 0,'0'0'111'0,"0"0"-33"0,0 0-4 16,0 0-7-16,0 0-3 15,0 0-52-15,21-19-12 16,-5 19 4-16,4 4-2 16,0 10-1-16,3 3-1 15,-4-2 5-15,-1 3-2 16,-1 5-1-16,-3 1 2 15,-3 4 1-15,-5 3-5 16,-4 2-2-16,-2 6 2 16,0 0 6-16,-14 3-6 15,-7 0-20-15,-3 0-19 0,-4 1-51 16,-8-4-55 0,-4-3-42-16,-7-2-143 0</inkml:trace>
  <inkml:trace contextRef="#ctx0" brushRef="#br0" timeOffset="1768.4428">6005 514 277 0,'0'0'61'16,"0"0"-50"-16,0 0-5 16,0 0 65-16,0 0-14 15,0 0 21-15,-48 95-21 16,42-62-17-16,0-1-5 15,1 7 12-15,4 0-2 0,1 3-24 16,0 3-6 0,0-1-1-16,9-1-13 0,10 0 5 15,1-3-6 1,10 0 0-16,3-4-17 0,8 3-46 16,1-8-141-16,4-9-324 15</inkml:trace>
  <inkml:trace contextRef="#ctx0" brushRef="#br0" timeOffset="26789.9216">13592 5521 17 0,'0'0'20'16,"0"0"37"-16,0 0 19 15,0 0-42-15,0 0 37 0,0 0-32 16,0 0-16-16,0 0 19 16,-6-37-14-16,6 35-6 15,-1-1 4-15,-2 2-2 16,2-1-1-16,-1 1 15 16,1 0-17-16,1 1 3 15,-2 0 1-15,2 0-12 16,0 0 5-16,0 0-2 15,0 0-3-15,0 0-1 16,0 0-8-16,0 0-2 16,0 0 9-16,0 0-9 15,0 0-2-15,0 0-1 0,0 0 1 16,0 0 0 0,0 0 1-16,0 0 0 0,0 0 1 15,9 0-2-15,3 0 4 16,0 0-1-16,3 2-2 15,0 1 1-15,2 0 15 16,4-1-15-16,-1-2 3 16,2 2 5-16,0-1-8 15,1 1 1-15,1 0-2 16,0-1 2-16,-1 2-3 16,1-2 0-16,0 1 0 15,0 0 3-15,3-1-3 16,-2 1 0-16,2-1-2 15,3-1 4-15,-2 0-8 16,2 0 12-16,0 0-4 16,-2 0-2-16,2 0 3 15,0 0 1-15,3 0-4 0,-1 0 2 16,1 0 0-16,-1 0-2 16,-1 0 4-16,-1 0-5 15,0 0 1-15,-2 0-1 16,0 0-3-16,-1 0 4 15,0 0 5-15,0 0-5 16,1 0 0-16,-2 0-4 16,0 0 8-16,1-1-4 15,-1-2 0-15,2 1-3 16,0-2 3-16,-2-1 0 16,1 2 0-16,-2-1-1 15,0 1 1-15,-2 0 0 0,-1 2 0 16,-1 0 4-16,3 1-3 15,-4 0 3-15,2 0-4 16,0 0 5-16,-1 0-5 16,0 0-3-16,1 0 1 15,0 0 4-15,1 0-1 16,-5 0-1-16,4 0 0 16,-3 0 0-16,1 0 0 15,1 0 0-15,-1 0 1 16,0 0 0-16,2 2 0 15,-1 0-1-15,-1 1 0 16,1-2 0-16,-2 1 0 16,-1 0 0-16,0-1 5 15,0 1-5-15,1 0-1 0,2 2 1 16,-3-1 1-16,3 0 3 16,-1 2-2-16,0 0-2 15,2-2 2-15,1 3-2 16,-5-3-3-16,3-1 3 15,-2 1-1-15,-1-3 0 16,1 0 1-16,-2 2-3 16,2-2 3-16,-3 1-1 15,1-1 1-15,1 1 0 0,0-1 3 16,2 2-3 0,1-2 0-16,-1 0 0 0,1 0 2 15,-1 1-2-15,-3-1 1 16,-1 2 4-16,-2-2-5 15,-1 0 1-15,-5 0-1 16,-1 0 0-16,-1 0-3 16,3 1 3-16,-3-1 2 15,0 0 0-15,0 0-2 16,1 2-1-16,-1-2 0 16,0 2 1-16,0 1-17 15,2 2-47-15,4 2-77 16,-5-3-153-16</inkml:trace>
  <inkml:trace contextRef="#ctx0" brushRef="#br0" timeOffset="34909.8049">14053 3971 125 0,'0'0'13'0,"0"0"42"15,0 0-22-15,0 0 12 16,0 0 29-16,0 0-18 15,0 0-28-15,-14-21 11 16,12 21-9-16,2-2-6 16,-1 0 0-16,-1-1-3 15,2 2 13-15,0 1-19 16,-3-1 4-16,3-1 3 16,0 2-5-16,0 0 5 15,0 0-11-15,0 0 7 16,0 0-18-16,0 0-1 0,-3 0-5 15,0 0 5-15,0 9-1 16,1 6 2-16,-1 6 8 16,2 4-6-16,1 4-2 15,0 3 2-15,0 3 10 16,0-2-6-16,0 0-2 16,0-2 9-16,0-3 5 15,0-1-11-15,1-4 2 16,2-4 5-16,3-5 1 15,-1-2-14-15,-2-4 4 16,2-2 3-16,-3-3 1 0,0 0-2 16,-1-2-7-1,1 0 4-15,-2-1-4 0,0 0 0 16,0 0-9-16,0 0-31 16,0 0-12-16,0 0-29 15,0 0-91-15,-7 0-97 16</inkml:trace>
  <inkml:trace contextRef="#ctx0" brushRef="#br0" timeOffset="35457.7285">13785 4175 187 0,'0'0'73'0,"0"0"13"16,0 0-28-16,0 0 5 16,0 0 12-16,0 0-18 15,-5-7-38-15,5 7-14 16,0 0-5-16,0 3-1 15,0 9 1-15,0 4 17 16,6 2 6-16,2 0-8 16,2 2 3-16,-2-3 4 0,1 3-5 15,1 1-3 1,0-1 2-16,1 0-3 0,2 1-1 16,-4-1-7-16,2-3 4 15,1-1-9-15,-3-2 5 16,-2-5-4-16,2-1 1 15,-2-5-2-15,1-3 0 16,0 0 0-16,5 0 17 16,0-5-3-16,5-10 12 15,3-5 0-15,-2-6-17 16,2 1-4-16,-3-3 0 16,-3 2 1-16,-1 2 0 15,-1 2-6-15,-4 1 0 0,0 4 3 16,0 0-3-16,-5 2-13 15,2 3-47-15,-1 4-32 16,-2 2-49-16,0 5-143 16</inkml:trace>
  <inkml:trace contextRef="#ctx0" brushRef="#br0" timeOffset="36769.247">12423 5696 134 0,'0'0'78'0,"0"0"-38"15,0 0 28-15,0 0 52 16,0 0-8-16,0 0-44 15,0-1-13-15,0 1-8 16,0 0-7-16,0 0 0 16,0 0-29-16,0 0 6 15,0 0-13-15,0 0-4 16,0 7-7-16,-4 8 7 16,-3 6 2-16,-3 6 0 15,-3 2 5-15,1 2-7 16,-6 0 5-16,1-1-2 15,1-4-3-15,1-4 1 16,2-2 7-16,1-6-6 16,0-2-2-16,6-4 5 0,1-1 1 15,2-4-6 1,2-1 0-16,-2-1-20 0,-2-1-84 16,-3 0-106-16,0 0-68 15</inkml:trace>
  <inkml:trace contextRef="#ctx0" brushRef="#br0" timeOffset="37123.938">12186 5861 271 0,'0'0'89'0,"0"0"-46"16,0 0-10-16,0 0-2 15,0 0 13-15,0 0-14 16,-3 14-2-16,3 3 26 16,0 2-19-16,0 4-9 15,0-1 2-15,0 3-3 16,0 0 11-16,0-2-20 16,0 1 1-16,6-7-2 15,-5 0-2-15,4-3-9 16,1-2 9-16,0-2-10 15,3-4 3-15,2-2-6 16,3-2-6-16,5-2 6 16,10 0 0-16,2-3 1 15,8-9-2-15,4-2-26 0,-3 0-91 16,-7 1-126-16</inkml:trace>
  <inkml:trace contextRef="#ctx0" brushRef="#br0" timeOffset="38172.2515">15721 5774 120 0,'0'0'116'0,"0"0"-25"16,0 0-5-16,0 0-8 15,0 0 6-15,0 0-4 16,3-53-38-16,-3 51-2 16,0 2 19-16,0 0-7 15,0 0-37-15,0 0-15 16,0 0-33-16,0 0 12 0,3 8 21 16,0 8 8-16,0 4-4 15,-3 2 3 1,0 4-4-16,0 2 9 15,0 4-10-15,-2 2 0 0,-8 2 6 16,-1-6 2-16,-2-3-9 16,2-5 5-16,0-6-5 15,0-2 5-15,4-8-6 16,1 0 0-16,1-5 5 16,2-1-11-16,-1 0-1 15,-1 0-31-15,1-8-81 16,1-6-16-16,-2-2-127 15</inkml:trace>
  <inkml:trace contextRef="#ctx0" brushRef="#br0" timeOffset="38483.2662">15548 5932 267 0,'0'0'97'15,"0"0"-58"-15,0 0-13 16,0 0 26-16,0 0 19 16,0 0-34-16,-8 29 6 15,8-15-5-15,-1 6-4 16,1-1-5-16,0 1 7 16,-2-1-5-16,2-2-7 0,0-1-8 15,0-3-10-15,0-5 10 16,5-2-13-16,5-1-6 15,8-2-16-15,4-1 14 16,5-2 5-16,6 0 0 16,4 0-52-16,1 0-93 15,-5-7-178-15</inkml:trace>
  <inkml:trace contextRef="#ctx0" brushRef="#br0" timeOffset="39793.052">19108 5804 86 0,'0'0'59'0,"0"0"-13"15,0 0-2-15,0 0 17 16,0 0-11-16,0 0-17 16,0 0 5-16,-3-38-5 15,3 37 20-15,0-1-16 16,0 1-19-16,0 1 10 16,0 0-22-16,0 0-6 15,3 4 0-15,2 12 9 16,-1 3 38-16,-1 5-26 15,-3 7 16-15,0-1 10 16,0-1-25-16,0 0-4 16,-4-6-5-16,-10 0 11 0,-1-4-9 15,-2-3-5-15,1-2-6 16,-1-3-3-16,0-2-1 16,1-3-23-16,4-4-50 15,-1-2-24-15,5 0-17 16,-1-2-163-16</inkml:trace>
  <inkml:trace contextRef="#ctx0" brushRef="#br0" timeOffset="40181.841">18868 5920 82 0,'0'0'100'0,"0"0"-50"16,0 0-18-16,0 0 63 16,0 0-18-16,0 0-17 15,3 72 7-15,-2-57-28 16,1 2-5-16,1-2-3 15,0 2 6-15,2 0-12 16,-1 0-2-16,1-1-10 0,2-1 0 16,-1-1 4-16,0-1-9 15,0-2 7-15,3-2-5 16,0-3-4-16,6-4-5 16,7-2 17-16,11 0-7 15,7-11-11-15,6-11-3 16,-1 2-3-16,0-4-118 15,-11-2-112-15</inkml:trace>
  <inkml:trace contextRef="#ctx0" brushRef="#br0" timeOffset="47510.2215">11415 8013 75 0,'0'0'53'15,"0"0"-44"-15,0 0 14 0,0 0 39 16,0 0-7-16,0 0-5 16,0 0-18-16,-32 0-4 15,29 0 4-15,2 0-8 16,-2 0 9-16,0 0 4 16,0 0-8-16,-3 0-1 15,0 0 3-15,0 0 4 16,-3 0-1-16,-1 0-12 15,-4 2 2-15,-2 9 7 16,-1 3-17-16,-2 3 23 16,2 1-7-16,0 5-28 15,3 3 8-15,-1 3 3 16,3 4-7-16,-1 2 0 16,6 1 6-16,-1-2-7 15,2 0 1-15,0-1-2 16,5 2-3-16,-1-4 3 15,2-2-4-15,0-1 0 0,0-3-5 16,0 0 5-16,12-6-3 16,2 1-17-16,3-4 3 15,0 1-37-15,10-2-15 16,1-1-74-16,-3 0-55 16</inkml:trace>
  <inkml:trace contextRef="#ctx0" brushRef="#br0" timeOffset="49427.0935">18742 8057 172 0,'0'0'59'16,"0"0"-10"-16,0 0 5 0,0 0 57 15,0 0-43 1,0 0-12-16,0 0-25 0,0 0-20 16,0 0 6-16,0 1-4 15,1 2-6-15,2-3 1 16,1 3-6-16,1 3 11 16,2 2 0-16,-1 1 12 15,3 2-13-15,0 2-3 16,-1 2 6-16,1 3 4 15,1 3-19-15,-4 2 4 16,0 2 20-16,0-2-21 16,0 6 18-16,-2-3-10 15,-2 4 4-15,-2-2 5 16,0 1-2-16,0 0 3 16,0 3-2-16,0 1-9 15,0 2 5-15,0-2-10 16,0 1 2-16,-3-4-2 0,0-2 0 15,-2 0-3 1,1-6-1-16,-1-2 2 0,-1-3-2 16,2-4-1-16,-2-4 0 15,-1-1 1-15,2-3-1 16,-3-1 0-16,1-2 2 16,-3-1-2-16,-1 1-7 15,1-2-18-15,-2 0-32 16,3 0-38-16,4 0-42 15,2 0-142-15</inkml:trace>
  <inkml:trace contextRef="#ctx0" brushRef="#br0" timeOffset="51816.4726">10578 8135 402 0,'0'0'63'16,"0"0"-34"-16,0 0 9 16,0 0 16-16,-103 16 16 15,76-11 13-15,-1 0-41 16,1 2-6-16,3 1-5 15,0 1 11-15,3 0-23 16,2 0 5-16,7-1-9 16,1 0-14-16,5-1 2 15,2 2-3-15,4-1-5 16,0-2-4-16,0 2 3 16,7-2-17-16,9 1-2 15,7-3 23-15,1 1 2 16,0-2 7-16,0 0-3 0,-8 1 3 15,-5 1 0-15,-7 2-6 16,-4 3 0-16,0 2 2 16,-1 6 6-16,-16 6 5 15,-8 1-9-15,-6 4 7 16,-2 0 8-16,-3 2-10 16,-1 1 10-16,7 0-8 15,2-1-2-15,8-2-7 16,7-8-3-16,7-1 1 15,6-3-4-15,0-2 2 16,3-1-6-16,12-3 6 16,0-1-6-16,1-3 6 0,2-1-2 15,0 0-1 1,-3-1-2-16,1-2 7 0,-2-3-1 16,2 0 6-16,-1 0-6 15,6 0 0-15,3-5-4 16,4-1-14-16,5 3-87 15,1-2-92-15,-4-1-195 16</inkml:trace>
  <inkml:trace contextRef="#ctx0" brushRef="#br0" timeOffset="54252.2192">20146 8221 244 0,'0'0'118'16,"0"0"-41"-16,0 0-3 15,0 0 16-15,0 0 1 16,0 0-45-16,3-7-9 16,-3 7-9-16,0 0 9 15,0 0-14-15,0 0-2 16,0 0-8-16,0 0-7 16,0 0 2-16,0 0 8 15,-6 0-3-15,-7 0-3 16,-5 0-3-16,-6 2 5 0,-3 6-8 15,-4 1 2-15,-3 1-3 16,-2 1-2-16,-3 2 1 16,3-1 6-16,1-1 4 15,5 0-12-15,3-1 9 16,3-1-5-16,7 1 2 16,0-2 1-16,3 3-3 15,-1-2-2-15,2 4 6 16,-2-1-5-16,3 0-2 15,3 0 6-15,2-4 0 16,2-1-6-16,4-1-1 16,1-3 2-16,0-1-5 0,0 1-1 15,0 0-1-15,0 0 4 16,0 0 0-16,3 0 1 16,4 2 0-16,2-1 3 15,2 1 1-15,-1 1-4 16,5 1 5-16,3 1-5 15,1 1 1-15,5-1 4 16,1-1 2-16,1 2-7 16,-4-2 2-16,4 1-2 15,-3-5-7-15,3 1 7 16,-1-2-2-16,-1 3 2 16,3-5 0-16,-2 0 6 15,-1 0-5-15,-3 0 0 16,-5 0-1-16,1 0 1 0,-7 0 2 15,-1 0-1-15,-3 0 1 16,-3 0-1-16,-2 0-2 16,-1 0-6-16,0 0-14 15,0-5-37-15,0 2-117 16,-1-3-84-16,-11-1-313 16</inkml:trace>
  <inkml:trace contextRef="#ctx0" brushRef="#br0" timeOffset="55244.7674">19699 8763 9 0,'0'0'39'0,"0"0"42"0,0 0 20 16,0 0-14-16,0 0-12 15,0 0 13-15,-22-15-20 16,17 11-22-1,1 1 16-15,-3 1-1 0,3-1-6 16,-2 0 16-16,2 2-28 16,1-1 18-16,1 1-31 15,-1 1-6-15,3 0 3 16,0 0-13-16,0 0-14 16,0 0-7-16,0 0 2 15,0 0 5-15,0 0-6 16,0 1 6-16,8 7 11 15,6-2-3-15,5 1 5 16,6-1-12-16,3 0 3 0,5-1-1 16,5 2 0-1,1-2-2-15,2 0 6 0,-1-3-2 16,0 0-9-16,-4 0 8 16,-3-2-2-16,-6 0-2 15,-5 0-4-15,-8 0 4 16,-5 0 9-16,-2 0-9 15,-4 0 1-15,-2 0-1 16,-1 0-19-16,0 0-2 16,2 0-21-16,1 0-71 15,0 0-57-15,3 0-70 16,3 0-82-16</inkml:trace>
  <inkml:trace contextRef="#ctx0" brushRef="#br0" timeOffset="56649.5022">20736 8353 229 0,'0'0'69'0,"0"0"-12"15,0 0 22-15,0 0 28 16,0 0-23-16,0 0-27 15,0-67-22-15,0 60 19 16,0-2-17-16,0 4 12 16,0 0-6-16,0 2 5 15,0 3-10-15,0 0-10 16,0 0-15-16,0 0-9 16,0 0-4-16,0 0 0 15,0 0-11-15,0 0 3 16,0 13 1-16,4 8-8 0,2 5 15 15,1 6 11-15,-4 2-3 16,2 5-4-16,-4 0 4 16,1 1-1-16,-1 2 4 15,-1-3-10-15,0-1 4 16,0-7-2-16,0-4 1 16,0-4-4-16,0-6 0 15,0-5 7-15,0-4-5 16,0-6-2-16,0-2 0 15,0 0 1-15,0 0 4 16,5 0-4-16,5-4 11 16,1-8-6-16,-1-5-3 0,6-2-2 15,0-3 5 1,0 0-5-16,-3 0-2 0,2-2 1 16,-3 0-2-16,-4 3 2 15,2 1 2-15,-5 5-2 16,-2 4 0-16,-2 3 0 15,1 6 0-15,-2-1 1 16,0 3-1-16,0 0-8 16,0 0-6-16,1 0 10 15,2 3 1-15,0 11-11 16,3 1 13-16,-2 4 2 16,1 1-1-16,-1 1 6 15,1 2-6-15,-1-2-3 16,3-2 3-16,-3 1 4 15,0-3 1-15,-1 0-5 0,0-4-2 16,2-2 2-16,-1-2 9 16,2-4-8-16,0-2 0 15,-3-1-2-15,1-2 1 16,1 0 0-16,3 0 1 16,2-2 14-16,2-10-5 15,4-5 5-15,-1-5-13 16,1-2 6-16,0-2-7 15,-2-2-1-15,-2-3 0 16,-1 0 0-16,1-1 7 0,-3 3-7 16,-2 2-7-16,-1 3 4 15,3 5-2-15,-6 3-22 16,1 3-14-16,0 5-28 16,0 4-67-16,2 1-56 15,0 1-243-15</inkml:trace>
  <inkml:trace contextRef="#ctx0" brushRef="#br0" timeOffset="62358.8749">22381 7504 529 0,'0'0'129'0,"0"0"-117"16,0 0 15-16,0 0 67 15,0 0-19-15,0 0-22 16,0 0-36-16,22-34-6 16,-11 21 3-16,2-5-3 15,2-4 8-15,3-1-14 16,-2-5-3-16,2-3 14 0,0-2-12 16,-3 2 3-1,1 5-7-15,-4 8-1 0,-3 6-5 16,-4 7 4-16,-3 5-1 15,-2 0-21-15,0 5 12 16,2 9 7-16,-2 5 5 16,0-2 3-16,2 0 2 15,-1-4 0-15,2-2 1 16,2-4-8-16,-1-4 3 16,2-3-2-16,7 0-6 15,4-1 7-15,7-12 20 16,3-4-14-16,-1-3-1 15,3 1-5-15,-1-3-3 16,-1-3-2-16,-1 4 8 16,-4 4-3-16,-6 5 0 0,-7 6-7 15,-4 4 7-15,-5 2 0 16,0 0-10-16,0 12 6 16,0 10 8-16,0 5 6 15,0 3 16-15,-9 1-9 16,-3-3-5-16,3-1 4 15,1-5-4-15,1-1-7 16,0-5-5-16,2-2-1 16,2-5 0-16,1 1-30 15,2-9-110-15,0-1-174 16</inkml:trace>
  <inkml:trace contextRef="#ctx0" brushRef="#br0" timeOffset="63009.2123">22973 7349 389 0,'0'0'92'15,"0"0"-54"-15,0 0-9 16,0 0 15-16,0 0 22 0,0 0 17 15,-63 64-32 1,52-45-24-16,3-1 8 0,6-2-33 16,2-4 8-1,0-4-10-15,0-4-15 0,6-2 8 16,9-2 7-16,-1 0 10 16,2 0-5-16,-4-3-5 15,-1-5 0-15,-3-3 0 16,-3-1 0-16,-4 0-6 15,-1-2-21-15,0-1 2 16,0 1 22-16,-3 5 3 16,-4 1 0-16,-5 5 10 15,3 3 8-15,-4 0-9 16,4 0-7-16,1 3 11 0,4 5-8 16,4 1 0-1,0-2-5-15,0-2 0 0,6 0-21 16,9-3 21-16,4-2 4 15,2 0-1-15,4 0 8 16,-1-5-8-16,2-6 9 16,-3-4-12-16,1-2 10 15,-2-1-3-15,0-3-4 16,-5-3-3-16,-2-1 11 16,-4 4-3-16,-10-3 17 15,-1 4-8-15,0 3-8 16,-8 5 6-16,-6 2-12 15,-2 3 7-15,-3 6 1 0,-1 1-10 16,3 0-1 0,2 0 0-16,5 3-5 15,5 5 2-15,5 0-39 16,0 3-92-16,8 1-26 0,13-1-89 16</inkml:trace>
  <inkml:trace contextRef="#ctx0" brushRef="#br0" timeOffset="63298.0275">23301 7252 384 0,'0'0'156'0,"0"0"-51"16,0 0-12 0,0 0 7-16,0 0-22 0,0 0-40 15,-9 0-8-15,-4 8-24 16,-5 6 0-16,0 6 24 15,0 1-14-15,4 3-1 16,4-2-5-16,4-2-7 16,6-3-1-16,0-2 2 15,0-4 1-15,15-2-5 16,3-1-11-16,7-5 11 16,5-2-1-16,0-1 0 15,1 0-34-15,-1 0-45 16,-5 0-137-16,-5-4-155 15</inkml:trace>
  <inkml:trace contextRef="#ctx0" brushRef="#br0" timeOffset="64056.7102">24127 7050 241 0,'0'0'110'0,"0"0"-12"16,0 0-1-16,0 0 19 15,0 0-41-15,0 0 5 0,-19-41-8 16,10 38-30-16,-4 3 0 16,-5 0-35-16,-6 5 22 15,-3 15-25-15,-4 6 14 16,-1 6-4-16,3 6 2 15,0 0-8-15,6 1-8 16,4 0 10-16,6-4-6 16,7-2-1-16,6-1-2 15,0-4-1-15,2-5 0 16,18-3-12-16,9-5 11 16,8-5 2-16,12-4-3 15,4-5 2-15,2-1-31 16,-3 0-34-16,-12 0-107 15,-8 0-171-15</inkml:trace>
  <inkml:trace contextRef="#ctx0" brushRef="#br0" timeOffset="65227.5252">24630 7146 119 0,'0'0'403'0,"0"0"-336"15,0 0-28-15,0 0 13 16,0 0 4-16,0 0-53 0,-10 7 4 15,10 18 25 1,0 7-5-16,0 10 21 0,1 0-13 16,4 3-1-16,-1-1-15 15,-4-3-7-15,0-7-3 16,0-5-2-16,0-6 2 16,0-9-1-16,0-6-4 15,0-4-3-15,0-4-1 16,0 0 14-16,0-3 6 15,-1-14 0-15,-2-9-20 16,1-3-1-16,1-7 1 16,-1-3 3-16,1-2-3 15,-1 0-1-15,2-1-2 16,0 0 2-16,0 3-8 0,0 1-17 16,8 2 15-1,6 7 10-15,0 4-11 0,2 0 8 16,1 6 4-16,-1 2 0 15,-2 4 5-15,-1 6 4 16,-1 5-8-16,0 2 2 16,3 0-6-16,1 5 3 15,1 14-2-15,-4 2-4 16,-1 9 6-16,-9-1 1 16,-3 1 6-16,0 0-7 15,-15-1 0-15,-7-2 16 16,-5-4-12-16,0-1 1 15,3-4 9-15,3-4-9 16,9-3-5-16,6-4-30 16,6-7-85-16,0 0-128 0,6-6-291 15</inkml:trace>
  <inkml:trace contextRef="#ctx0" brushRef="#br0" timeOffset="66055.9234">24790 7400 447 0,'0'0'19'0,"0"0"-17"16,0 0 58-16,0 0 6 15,0 0-4-15,0 0-12 16,95 50-30-16,-75-50 6 15,-1 0-7-15,-4 0-7 16,-5-1-1-16,-2-9-10 16,-4 0 16-16,-2-2-10 15,-2-5-7-15,0 0-5 16,0 0 5-16,0-4 17 16,-2 4-9-16,2 0-8 15,0 1 0-15,0 3-4 16,10 1-5-16,7 0 3 15,4 4 3-15,3-1-12 16,-3 6 14-16,0 0-4 0,-8 3-4 16,-1 0 6-16,-6 0-4 15,-2 8-18-15,-4 5 14 16,0 2 11-16,0 5 6 16,0 0 10-16,0 1 4 15,0 0 2-15,0-3 9 16,0-3-19-16,0-1-6 15,8-1 1-15,2-4-4 16,1-2-6-16,2-3 1 16,1-2 2-16,3-2 1 15,1 0 13-15,2 0-4 16,-2-7-3-16,0-4 1 0,-1 1-8 16,-3-3 7-16,1-1-4 15,-2-2 1-15,-1-1-2 16,1-2-2-16,-2 2 0 15,-2 0 0-15,1 1 6 16,-4 5-3-16,-3 4-6 16,-1 3 1-16,-1 1 2 15,-1 3-23-15,0 0 7 16,0 0 9-16,0 0 2 16,-3 4 0-16,-4 9 7 15,-1 2-2-15,3 2 4 16,0 0 4-16,2 0-16 15,2 0 12-15,1-3-4 16,0-1 4-16,0-2-4 16,0-4-3-16,1-2-6 0,5-2 8 15,3-2 2-15,1-1 8 16,1 0 9-16,4 0 12 16,-3-4-19-16,1-8-2 15,-1-2-6-15,-1-2-3 16,-3-2-92-16,-5-4-129 15,-3 0-395-15</inkml:trace>
  <inkml:trace contextRef="#ctx0" brushRef="#br0" timeOffset="66228.2171">25306 7120 337 0,'0'0'0'16,"0"0"-38"-16,0 0-151 15,0 0 89-15</inkml:trace>
  <inkml:trace contextRef="#ctx0" brushRef="#br0" timeOffset="67061.1465">25380 7400 353 0,'0'0'103'16,"0"0"-99"-16,0 0 2 15,0 0 17-15,0 0 10 16,0 0 14-16,85 0-20 16,-74-3-10-16,-1-4 2 15,-1-3 13-15,-1 0-3 16,-2-3-16-16,1-1 6 0,-1-1 10 16,2 3 6-1,-1 0-15-15,8 0-18 0,3 2 5 16,3 2-6-16,4 2 6 15,2 1-7-15,0 2 0 16,-5 0-7-16,1 3 7 16,-6 0-25-16,-6 0 17 15,-2 0-5-15,-6 0 3 16,-2 0 3-16,-1 0-1 16,0 0-4-16,0 0-7 15,0 0 19-15,-9 0 6 16,-3 0 15-16,-4 0-9 15,-1 0 1-15,1 0-1 16,-2 0-12-16,0 6 2 16,2 2 4-16,3 3 5 15,-1 3-3-15,-1 1 12 16,5 2-11-16,-1 0 5 0,7-1-5 16,2-2-8-16,2 1 7 15,0-5-8-15,3 1-4 16,12-5 3-16,2 1 1 15,2-3 0-15,5-1 5 16,3-3-1-16,-2 0 4 16,1 0 5-16,-3 0-13 15,-2-4 8-15,-1-6-8 0,1 0-1 16,-4-2-3 0,1-3 8-16,-1 1-4 0,-2-3 0 15,1 1 0-15,-2 4-1 16,-4-1 1-16,-6 9-16 15,-1 2 3-15,-3 2-5 16,0 0-50-16,0 0 15 16,0 9 52-16,0 8 1 15,-4 2 8-15,2 3-1 16,1-1-7-16,1-3 3 16,0-1 1-16,0-3 5 15,6-6-9-15,6-1-4 16,9-5-7-16,4-2-32 15,3 0-121-15,2-14-376 16</inkml:trace>
  <inkml:trace contextRef="#ctx0" brushRef="#br0" timeOffset="67454.445">26410 7074 402 0,'0'0'118'15,"0"0"-113"-15,0 0 26 16,0 0 66-16,0 0-28 16,0 0 3-16,53 80-20 15,-44-55-6-15,-1 3-11 16,-4 0-5-16,-1 2 6 16,-3 4-14-16,0-2-3 15,0 4-12-15,-16 0 3 16,-3 0-3-16,-1 0-7 15,-4 1 0-15,0 0-15 16,-4-4-194-16,-11-11-508 16</inkml:trace>
  <inkml:trace contextRef="#ctx0" brushRef="#br0" timeOffset="71133.776">22725 7742 73 0,'0'0'84'16,"0"0"-22"-16,0 0 7 0,0 0-2 16,0 0-35-1,0 0 9-15,0 0-16 0,0 0 9 16,0 0-34 0,0-1 0-16,2 0 13 0,-2 1-12 15,0 0 16-15,0 0-8 16,0 0 13-16,0 0-13 15,0 0 22-15,0 0-17 16,0 0 1-16,0 0-4 16,0 0-11-16,0 0 5 15,1 0 0-15,-1 0-2 16,3 0-6-16,0 0 7 16,0 0-11-16,2 0 14 15,1 2-2-15,2 2-5 0,-1 2 1 16,0-1 3-16,2-1 5 15,1 3-7-15,1-1 5 16,2-2-4-16,-1 1-3 16,2 2 4-16,1-4 3 15,0 3 4-15,-1-2 0 16,0 0 7-16,1 0-6 16,0-1-5-16,1 0 4 15,-1 0-10-15,3-2-1 16,-1 5 0-16,2-3 9 15,-2 0-7-15,3 3-2 16,4-4 0-16,-2 3-7 16,5-1 8-16,1-1-4 15,2-3 6-15,0 3-6 16,1-3 7-16,-5 0-1 0,-1 0-3 16,-1 0 0-16,-3 0 0 15,-2 0 4-15,1 0 0 16,-3 0-4-16,0 0 0 15,1 0-1-15,-3 0-3 16,4-3 4-16,-2 0 7 16,2 2-7-16,0-1 0 15,1-1-2-15,-1 0-2 16,0 2 4-16,-3-3-4 16,-3 1 4-16,-4 1 3 15,-3 1 0-15,0 0-3 16,-3-1 0-16,0-1 6 0,-3 3-6 15,4 0 0-15,-2 0 1 16,1-3-1-16,0 3 0 16,0 0-5-16,0-1-4 15,0 1-28-15,1 0-12 16,1 0-50-16,-3-1-106 16,0-4-135-16</inkml:trace>
  <inkml:trace contextRef="#ctx0" brushRef="#br0" timeOffset="84431.4965">20446 9124 230 0,'0'0'37'0,"0"0"-6"16,0 0 29-16,0 0-14 15,0 0 49-15,0 0-43 16,0 0-15-16,-22-10 0 15,22 10-25-15,0 0 11 16,0 0-21-16,0 0 9 16,0 0-10-16,0 0-1 15,0 0-8-15,0 0 2 16,0 0 2-16,0 0 3 16,1 0-6-16,7 0 7 15,2 0 0-15,4 3 9 0,-1 1-9 16,5-1-1-16,1-1-4 15,4 0 5-15,1-2 2 16,2 0 10-16,3 0-4 16,-1 0-7-16,0 0 0 15,-1 0-2-15,0 0 1 16,-4 0 0-16,-1 0 0 16,-3-4 0-16,-4 3 7 15,0-1-7-15,-4 0-3 16,-4 1 3-16,2 0 4 15,-6-1 11-15,0 1-10 16,-2 0 0-16,1 1 3 0,-2 0 0 16,0 0-7-1,1 0 7-15,-1 0-8 0,0 0 4 16,2-2-3-16,-1 2-1 16,1 0 0-16,2 0-5 15,1 0 5-15,2 0-7 16,1 0-28-16,-1 0-65 15,-1 0-132-15</inkml:trace>
  <inkml:trace contextRef="#ctx0" brushRef="#br0" timeOffset="86377.2923">27621 6892 319 0,'0'0'117'0,"0"0"-33"15,0 0 41-15,0 0-36 16,0 0-7-16,0 0 5 0,0 0-42 16,0 0-16-1,0 0-3-15,0 0-22 0,0 0-4 16,-6 3-6-16,-9 13 6 16,-5 6 1-16,-4 2 1 15,-4-2-1-15,-2 2 9 16,1-4-8-16,-1-1-3 15,3-2 3-15,3-4-1 16,0 0 1-16,5-5-2 16,1-1 0-16,3-4-27 15,0-3-50-15,5 0-44 16,0-8-64-16,3-10-115 16</inkml:trace>
  <inkml:trace contextRef="#ctx0" brushRef="#br0" timeOffset="86662.4825">27277 6846 262 0,'0'0'77'0,"0"0"11"16,0 0-23-16,0 0 6 16,0 0-24-16,0 0 16 15,-53 26-32-15,47-6-10 16,-1 9 0-16,2 0 10 15,4 5-10-15,-1 0 1 16,2 1-2-16,0-6-4 16,0-2-8-16,0-7 6 0,12-3-14 15,-2-4-22-15,4-4 20 16,7-6-4-16,4-1 4 16,8-2-16-16,4 0-69 15,1-10-125-15,-3-7-293 16</inkml:trace>
  <inkml:trace contextRef="#ctx0" brushRef="#br0" timeOffset="87830.7127">28137 6578 538 0,'0'0'45'16,"0"0"-24"-16,0 0-15 15,0 0 23-15,0 0-2 16,0 0 3-16,-81 53-9 16,80-34-2-16,1 1-15 15,0-4-8-15,3-3 0 16,10-4-12-16,1-4 16 16,3-5 6-16,0 0-1 15,1 0 7-15,-3-5-6 0,1-8 7 16,-4-3-13-1,-3-3-12-15,-6-1-2 0,-3 1-3 16,0 0-13-16,0 5 2 16,-6 4 28-16,-3 5 0 15,2 5 7-15,-1 0-7 16,-2 0 6-16,2 8-4 16,1 9-1-16,-1 4 3 15,5 3-8-15,3 1 4 16,0-2-1-16,0-3-30 15,9-7-10-15,8-5 7 16,5-5 4-16,5-3-18 16,3 0 23-16,1-17-18 15,-1-6-18-15,-6-2 9 16,-8-5 52-16,-2-1 17 0,-8 0 14 16,-6-4-5-16,0 3-7 15,0-3 15-15,-2 1-6 16,-2 3 54-16,0 1-56 15,3 7 10-15,1 6-8 16,0 7-11-16,0 5-13 16,0 3 10-16,0 2-14 15,0 0-7-15,0 2-11 16,0 13 15-16,0 7-9 16,0 2 12-16,0 6 21 15,0 3 4-15,0 0-12 16,0 1 9-16,1-2-2 0,3 0-14 15,-4-4 19 1,1-3-21-16,-1-6 9 0,0-5 19 16,0-7-26-16,0-2 21 15,0-5-11-15,0 0 11 16,0 0 29-16,0-11-21 16,3-9-30-16,5-7-5 15,3 1 0-15,1-4 0 16,2 2-7-16,2 3-15 15,-2 6-6-15,1 7 2 16,-3 3-8-16,1 7 28 16,-4 2-6-16,-1 0 12 15,-2 0 0-15,1 11-3 16,-3 8 2-16,-2 3 1 16,-1 3 7-16,-1-1-7 0,0 0 0 15,0-4 21-15,-9-1-18 16,-1-4 2-16,1-4 5 15,4-4-10-15,4-4-33 16,1-3-154-16,0 0-145 16</inkml:trace>
  <inkml:trace contextRef="#ctx0" brushRef="#br0" timeOffset="89096.6435">28544 6582 528 0,'0'0'103'0,"0"0"-44"16,0 0 12-16,0 0 10 15,0 0-57-15,0 0 4 16,55-9-16-16,-22-1-9 16,2 0 0-16,-3 2 1 15,-2 2 0-15,-5 1-4 16,-5 3 2-16,-7 2-2 15,-4 0 0-15,-3 0 0 16,-1 0 0-16,-4 0-1 16,2 2-4-16,-3 11-1 15,0 5 1-15,0 5 6 16,-12 3-1-16,-9-2 10 0,0 1-8 16,2-4 7-16,-2-3-9 15,3-7-3-15,3-3-6 16,5-5 5-16,4-3-9 15,1 0 4-15,5-1-1 16,0-14-39-16,0-3-24 16,7-1 19-16,6 4 11 15,0 2 4-15,2 4 0 16,-1 3 34-16,-1 2 5 16,-1 1 2-16,-3 1 2 0,4 1-2 15,-1-2 22 1,3-1-4-16,2 0 8 0,3 1-21 15,3-2 16-15,-1 1-21 16,1-3 10-16,-3 0-5 16,-5-3-5-16,-3 0 0 15,-3 0-2-15,-4-2 5 16,-4 1 1-16,-1 0 24 16,0 2-30-16,0 4 12 15,0 2 27-15,0 3-31 16,-6 0-8-16,-3 0 0 15,-3 0 10-15,0 12-8 16,-2 1 7-16,2 3-9 16,1 1 3-16,4-1-2 15,4 0-1-15,3 1-10 0,0 0 7 16,0-1 1 0,14-4 1-16,3-4-7 0,2-5-19 15,4-1-18-15,-4-2 22 16,2 0-14-16,-2-5 27 15,-4-5 3-15,0 0 7 16,-3-1 3-16,-1 0 4 16,2 0-7-16,-2 1 13 15,-1 0-8-15,2 1-1 16,-2 2-4-16,5 1 0 16,-3 2 7-16,0 2-7 15,-6 1 0-15,-3 1-3 0,-3 0 0 16,0 0 1-16,0 0-37 15,0 1 24-15,-9 8 15 16,-4 4 7-16,-4 4 1 16,-1 2-6-16,5 2 2 15,0 1 0-15,3-3 2 16,6 1 1-16,2-6-7 16,2 0-14-16,0-6 12 15,6-3 2-15,11-2-13 16,5-3-15-16,1 0 28 15,2-3-8-15,-2-9-36 16,-3-3 44-16,1-4 5 16,-1-2 3-16,4-3-3 0,-4-1-4 15,-1-1 35 1,-2-2-27-16,-2 1 6 0,0-1-7 16,0 2 17-16,-5-2-14 15,2 3-4-15,-2 0 3 16,-3 3 1-16,-3 8 4 15,-4 6-15-15,0 5 0 16,0 3 0-16,0 0-18 16,0 0 18-16,-9 3 0 15,-6 15 16-15,-1 5-14 16,-1 3 18-16,4 2-4 16,-2 1 8-16,8 0-8 15,1-4 6-15,3-5-6 16,3-1-10-16,0-5-1 0,0-5-4 15,10-2-2-15,11-6-10 16,6-1 11-16,7 0-7 16,-1-17-158-16,-2-6-293 15</inkml:trace>
  <inkml:trace contextRef="#ctx0" brushRef="#br0" timeOffset="89983.7009">29408 6653 105 0,'0'0'517'16,"0"0"-433"-16,0 0-23 15,0 0 12-15,0 0-33 0,0 0-20 16,25 3-2-16,-5-9-7 15,0-1-7-15,-5-2 8 16,-1-1-12-16,-8-2 8 16,-3 1-8-16,-3 0-2 15,0-1 2-15,0 2 1 16,0 2 1-16,0 2 3 16,0 5-5-16,0-1-6 15,0 2 4-15,-5 0-28 16,1 9 30-16,-4 6 0 15,1 0 3-15,5-1-6 16,2 1 3-16,0-6-1 16,0-3-2-16,0-5-25 15,7-1 25-15,4 0 0 16,1-1 3-16,1-12 16 0,3-1-15 16,-2 2 0-16,1-5 6 15,1-2-3-15,-3 1 8 16,1-1 1-16,-3 3 6 15,-4 5 10-15,0 4 11 16,-3 3-15-16,-3 4 1 16,-1 0 4-16,0 0-10 15,0 0-10-15,0 0 1 16,0 0-11-16,0 0-1 16,0 0-13-16,0 8 9 15,0 6 5-15,0 0 8 16,0 2-7-16,0 2-1 0,0 1 8 15,0 0-6-15,0 3-1 16,0-1 3-16,0-3-2 16,2-1 0-16,4-5 0 15,-2-3-1-15,1-5 1 16,-2-4-2-16,3 0 7 16,2 0 9-16,6-9 13 15,4-12-11-15,-1-6-18 16,3 0-3-16,1-2-15 15,-6 6-15-15,1 5-39 16,-5 6-15-16,-4 8-40 16,-2 4-125-16,1 0-44 15,-5 0 67-15,-1 9 122 16</inkml:trace>
  <inkml:trace contextRef="#ctx0" brushRef="#br0" timeOffset="90213.2831">29821 6590 25 0,'0'0'73'15,"0"0"18"-15,0 0-3 16,0 0-10-16,0 0 6 15,0 0-10-15,3 63 29 16,9-63-22-16,0 0-15 16,1 0-17-16,1 0-1 15,-1-3-15-15,-4-6-15 16,-2 4-10-16,-4 3-3 16,-1 0-5-16,-2 2-2 15,1 0-14-15,3 0 10 0,3 6 3 16,0 1 6-16,4 0-6 15,5-3-28-15,2-3-44 16,4-1-168-16,2 0-305 16</inkml:trace>
  <inkml:trace contextRef="#ctx0" brushRef="#br0" timeOffset="90374.6692">29472 6403 645 0,'0'0'0'0,"0"0"-87"0,0 0-21 16,0 0 9-16</inkml:trace>
  <inkml:trace contextRef="#ctx0" brushRef="#br0" timeOffset="91016.3851">30534 6679 631 0,'0'0'91'0,"0"0"-34"15,0 0 34-15,0 0-39 16,0 0-21-16,0 0-21 16,46-41 10-16,-31 24-19 15,0 0 8-15,0-5-7 16,-3 1 7-16,-1-1-9 16,-1 3-1-16,-6 4 1 15,-1 6 0-15,-1 5 2 0,-2 3 0 16,0 1-4-1,0 0-5-15,0 0-6 0,0 0-2 16,0 0-2-16,0 0 6 16,0 0-9-16,0 1 11 15,0 7-4-15,-3-2-50 16,0 3-14-16,1-1-68 16,-1-3-125-16</inkml:trace>
  <inkml:trace contextRef="#ctx0" brushRef="#br0" timeOffset="92076.7641">30632 6607 403 0,'0'0'153'0,"0"0"-40"16,0 0-2-16,0 0-44 15,0 0-4-15,0 0-42 16,9-26-1-16,3 15-9 15,2-1 2-15,3-3-6 16,3 0 3-16,1-5 0 16,0 0-2-16,-3-1 0 0,-1-1-6 15,-4-1 3 1,-3 0-5-16,-4 1 2 0,-3 3-2 16,0 7 5-16,-2 2-4 15,1 7 4-15,-2 1-5 16,0 2-4-16,0 0-9 15,0 0-3-15,0 0 6 16,0 0-1-16,0 5 11 16,-3 5 1-16,-3 2 3 15,-2 2 0-15,1-1-3 16,-1-1-1-16,2 0 0 16,3-5 12-16,0-1-11 15,2-3 4-15,1 0-5 16,0-3 0-16,0 0-6 0,0 0 3 15,0 0-75-15,0 0-158 16,1-12-205-16</inkml:trace>
  <inkml:trace contextRef="#ctx0" brushRef="#br0" timeOffset="93771.1935">30670 6511 488 0,'0'0'97'15,"0"0"-95"-15,0 0 47 16,0 0 38-16,0 0-48 0,0 0-12 16,79-83-16-16,-60 59-11 15,-7-1 11-15,-5-1-11 16,-5 6-1-16,-2 1 1 15,0 7 12-15,0 3 4 16,0 5-9-16,-2 3 7 16,-2 1-4-16,-5 0-10 15,-6 12 0-15,-6 9 2 16,-3 4 6-16,-1 4-7 16,-2 7 2-16,-1 2-2 15,-2 2 4-15,3 2 0 0,2 0-5 16,8-1 3-1,3-2 7-15,4-1-6 0,7-4 6 16,3-5-7-16,0-3-3 16,0-6 0-16,10-6 0 15,1-3 0-15,1-4 3 16,-1-4-5-16,4-3 2 16,-2 0 0-16,0-3 18 15,1-14-8-15,-2-4-7 16,-3-4-3-16,-5-4-31 15,-2-3-2-15,-2 0 3 16,0 1 8-16,0 7-14 16,-2 7 18-16,-1 8 16 0,2 4-10 15,-1 5 0 1,2 0-15-16,0 0 4 0,-1 5 20 16,1 4 3-16,0 5 3 15,0-1 3-15,0-4-3 16,4 1 2-16,7-4 23 15,4-2-13-15,1-4 28 16,6 0 26-16,4 0-22 16,2-4-24-16,0-7 11 15,-1-3-11-15,0-2-11 16,-4-2-11-16,-1-1 5 16,-4 1-5-16,-5 5-1 0,-7 5 6 15,-4 5-6 1,-2 3-8-16,0 0-13 0,0 0 4 15,-3 5 17-15,-11 8 7 16,-4 6-2-16,3 3-1 16,2-2 7-16,4 3-9 15,5-3-2-15,2-1 0 16,2-2-1-16,0-3 0 16,8-2-4-16,5-5 3 15,3-5 2-15,5-2-1 16,-1 0 1-16,-1 0 19 15,0-9-12-15,-4-4-5 16,0-1 5-16,-4 0 4 16,-4 0 2-16,1 1-8 15,-4 2-4-15,-3 6 19 0,-1 1-14 16,0 3 0 0,0-1-6-16,0 2-5 0,0 0 5 15,0 0-10-15,0 0 6 16,-1 6 3-16,-6 5 1 15,-2 1 3-15,3 4 0 16,1 1-3-16,2 0-2 16,3 0 2-16,0-2-1 15,0-3-1-15,3-1 2 16,8 0 0-16,-1-6-19 16,5-1 1-16,-1-4 15 15,2 0 3-15,1 0 0 0,-1-1-5 16,3-10 5-1,-2 0 0-15,-1-2 3 0,0 1 0 16,-1 2-2-16,-1 5-1 16,-4-2 0-16,0 7 0 15,-2 0 0-15,1 0-1 16,1 0-2-16,-1 0-3 16,-3 5 5-16,0 5-12 15,-1 2 12-15,-4-3-2 16,-1-1-4-16,0-1 1 15,0 0-31-15,0-1 3 16,0-4 19-16,0-1-12 16,0-1-18-16,5 0-8 0,8-3 5 15,6-10 0 1,7-1-39-16,0-1-27 0,2 1-14 16,-1 4 60-16,-2 2 68 15,-3 1 1-15,-1 4 5 16,-8-2 14-16,0 3 29 15,-3-2 11-15,-6 1 2 16,-1 1-7-16,-3 1-7 16,0-1-14-16,0 1-5 15,-3 1-29-15,-13 0 7 16,-4 0-14-16,0 6 15 16,0 6-3-16,4 2-3 15,1 4 3-15,4-3-2 16,4 1-6-16,5-3 7 0,2-1-10 15,0-5 5-15,3 0-8 16,11-4-3-16,4-3 12 16,4 0 12-16,2 0-6 15,2-10 0-15,2 1 4 16,2-8-9-16,-1-1 0 16,6-3 0-16,-2-4 38 15,-3 5-4-15,-4-3-30 16,-6 8 2-16,-7 3 55 15,-7 7-19-15,-2 3 1 16,-4 2-31-16,0 0-13 16,-1 13-8-16,-11 8 8 15,-1 2 29-15,1-3-1 16,3 0-28-16,6-4-1 16,3-3-10-16,0-6-159 0,19-5-118 15</inkml:trace>
  <inkml:trace contextRef="#ctx0" brushRef="#br0" timeOffset="93891.5982">31882 6743 308 0,'0'0'0'0,"-79"27"-277"15</inkml:trace>
  <inkml:trace contextRef="#ctx0" brushRef="#br0" timeOffset="94956.5393">23708 8518 643 0,'0'0'34'16,"0"0"10"-16,0 0 11 15,-92-26 6-15,56 23-1 16,-4 1-8-16,0 2 2 16,-1 0-5-16,0 0-23 0,-1 2-6 15,0 6-9-15,2-1 13 16,4 3-17-16,8-3-3 16,8 0-4-16,7-1-6 15,7-2 5-15,4-2-1 16,2 3-15-16,0 0-39 15,5-2-33-15,17-3-144 16,6 0-29-16,4-8-198 16</inkml:trace>
  <inkml:trace contextRef="#ctx0" brushRef="#br0" timeOffset="95252.9127">23356 8473 135 0,'0'0'461'0,"0"0"-375"15,0 0 0-15,0 0 1 16,0 0-32-16,0 0-24 16,-74 8-16-16,54 8-8 15,2 4-4-15,-1 1 9 16,2 3-12-16,1 0 0 16,6 0 5-16,3-2-5 15,7 0-1-15,0-3-7 16,0-2 4-16,4-2-4 15,8-2 8-15,5-2-3 16,3-1 7-16,2-3 3 0,5-2-6 16,1-2 1-1,5-1-2-15,2-1-3 16,-1-1-99-16,-3 0-156 16,-7 0-261-16</inkml:trace>
  <inkml:trace contextRef="#ctx0" brushRef="#br0" timeOffset="96102.0278">23361 8630 305 0,'0'0'31'0,"0"0"-23"16,0 0 18-16,0 0 38 15,0 0 7-15,0 0 3 16,-37 0-35-16,37 0-8 15,0 0-22-15,0 0-8 16,0 0 2-16,0 2-3 16,10-2 40-16,6 3 18 15,7-1 12-15,5-2-27 0,6 0-4 16,7 0-14 0,8 0-6-16,3-2-7 0,-1-4 4 15,-4 0-11-15,-6-2-3 16,-11 3 1-16,-10 2-3 15,-9 0 4-15,-5 2-4 16,-2 1-28-16,-4 0-35 16,0-2-48-16,0-5-105 15,0-1-345-15</inkml:trace>
  <inkml:trace contextRef="#ctx0" brushRef="#br0" timeOffset="97850.0873">24500 8351 516 0,'0'0'38'0,"0"0"-23"0,0 0 58 16,-80 13-5-16,53 4 1 15,-3 2 16-15,2 6-39 16,2 6-10-16,4-4-7 15,8 4 1-15,6-7-28 16,6-1 7-16,2-2-9 16,0-2-8-16,20-2 8 15,3-5-1-15,7-3 0 16,4-2 2-16,4-4 2 16,-2-3 6-16,-8 0-9 15,-6 0-9-15,-10 0 9 16,-4 0 0-16,-8 0 0 0,0 0-1 15,0 3 1-15,-3 4 0 16,-9-1 0-16,-3 5 6 16,-3-1 0-16,2 3 0 15,2 1-3-15,2 2-3 16,3-1 0-16,6-1-2 16,3 0 2-16,0 1-4 15,3-3 1-15,14-4-2 16,-1-1-2-16,8-5 1 15,-3-2-2-15,1 0 8 16,-2 0 6-16,-4 0 1 16,-2-7-6-16,-4-1 2 15,-3-4 7-15,-2 0-10 0,-2-4 0 16,-3 1-18 0,0-1 16-16,0 1-19 0,0-1 14 15,-6 3-5-15,-3 3 3 16,-1 7-9-16,-3 1 14 15,2 2-12-15,-1 0-5 16,-2 3 21-16,4 8-2 16,1 3 2-16,6 2-4 15,3-1-7-15,0 1 9 16,0-2 1-16,3-2-4 0,7 1-3 16,4-4-9-1,-1 1-13-15,2-3 0 0,-1 0-12 16,-1-3 33-16,-1-1-36 15,-2-2 30-15,1-1 15 16,-7 0-3-16,1 0 7 16,-4 0-4-16,2 0 12 15,0-10 18-15,0-2-16 16,3-3 11-16,1 0-16 16,1-1 12-16,4-1-6 15,4 2 1-15,-1 2-12 16,3 5-7-16,0 2 6 15,-5 2-3-15,0 2 4 16,0 2-4-16,-3 0-3 16,-2 0 3-16,-1 10 4 0,-2 3 2 15,-4 3 0 1,-1 1 4-16,0-1-5 0,-6 1-5 16,-7-2 11-16,2-4 1 15,4-4-10-15,1-3-2 16,5-4-3-16,1 0-11 15,0 0-13-15,5 0-45 16,12-8 22-16,5-4 10 16,3 2-9-16,1 1 20 15,-2-1-22-15,-2 1 36 16,-3 1 13-16,-5-1 2 16,-2-2 0-16,-5-1 17 15,-1-4 22-15,-4-1 0 16,-2-2-34-16,0-1-5 0,0 3-3 15,0-2-15-15,0 5 14 16,0 4-20-16,0 5 3 16,1 5 2-16,5 0-25 15,3 0 10-15,-1 5 31 16,2 7 0-16,3 2 5 16,-1 1-2-16,2 2 24 15,1 2 0-15,-3 1-2 16,-2 1 6-16,-5 2-11 15,-4-2 15-15,-1 0-11 16,0-2 1-16,-1-3-9 16,-10-4 0-16,5-3-10 15,2-2 2-15,2-4-1 0,2-3-4 16,0 0-8-16,0 0-13 16,0-7-56-16,11-10-130 15,7-3 102-15,1 0 69 16,1-1 25-16,0 0 11 15,1 1 37-15,-3-2 77 16,0 5 9-16,-1-4-46 16,-1 5-17-16,-1-2-2 15,3-1-20-15,1 1 3 16,2-6-12-16,3 3-10 0,1-4 8 16,2 1-25-1,-5 2 17-15,-5 4-19 0,-7 3 5 16,-1 8-5-16,-9 4-1 15,0 3-13-15,0 0-26 16,0 0 24-16,0 9 13 16,-9 7 6-16,-3 5-3 15,-1 3 6-15,-2 2 1 16,4 1-7-16,1-2 6 16,4-2-1-16,5-3-5 15,1-1-11-15,0-5 9 16,1-4 2-16,9-2 7 15,2-3-1-15,-1-1-6 16,2-4-19-16,1 0 17 16,-1-2-50-16,-2-12-94 0,-4-4-177 15</inkml:trace>
  <inkml:trace contextRef="#ctx0" brushRef="#br0" timeOffset="98008.9861">25277 8483 287 0,'0'0'43'15,"0"0"-23"-15,0 0-13 16,0 0 12-16,0 0-19 16,80 12-82-16</inkml:trace>
  <inkml:trace contextRef="#ctx0" brushRef="#br0" timeOffset="99254.3867">25426 8707 74 0,'0'0'427'0,"0"0"-427"16,0 0 0-16,0 0 13 15,0 0 60-15,0 0-5 16,42-4-37-16,-30-3-30 16,2 1 4-16,-8-5 2 15,0 1 1-15,-2 0-8 0,2-3-10 16,0-1 10 0,2 2 3-16,1 1-3 0,5 3-4 15,0 0 1-15,4 4-24 16,0 0 4-16,0 3-17 15,-2 1-16-15,-6 0 47 16,-4 0-2-16,-1 0 6 16,-5 9-16-16,0 2 20 15,0 5 1-15,0-4 16 16,0 2 44-16,0-3-25 16,0 0-4-16,0 0-8 15,0-2-11-15,10-2 7 0,5-1-4 16,4-4-15-16,4-2-2 15,2 0 2-15,1 0 0 16,-1-5-2-16,-3-5-6 16,-4-2-2-16,-1-1 11 15,-7 1-1-15,-1 0 0 16,0 0 2-16,-6 5 3 16,1 0 4-16,-2 3-6 15,-2 4-6-15,0 0-3 16,0 0 3-16,0 0 1 15,-3 0 2-15,-9 6 6 16,-4 5-4-16,-2 3-2 16,0 2 1-16,-1 1 4 15,2 0-5-15,1 0 8 16,5-2 4-16,5-2-11 0,3-2 8 16,3-1-9-16,0-5-12 15,9-1 7-15,8-4-11 16,0 0 16-16,4 0 0 15,-1-7-6-15,-2-7-12 16,-2-1-5-16,-1-3-1 16,-4 0 10-16,0-1 8 15,-2 4-10-15,-3 3-16 16,-3 4 7-16,-3 4 24 16,0 1-2-16,0 3 0 15,0 0-4-15,-3 0 6 16,-3 3 1-16,0 4 0 0,3 0 13 15,2 3-9-15,-2-3-3 16,3 3 5-16,0 0-5 16,0-1-2-16,0-2-9 15,6-4 0-15,4-1-7 16,2-2 5-16,5 0 12 16,-1-6 4-16,2-7 8 15,-2-1 2-15,-1-1 17 16,1-2 21-16,0-2 10 15,0 2-27-15,-4-1 3 16,-3 1 15-16,0 2-36 16,-5 2 14-16,-1 3-23 15,-3 5 3-15,0 3-11 16,0 2-10-16,0 0 10 16,0 0-6-16,-3 0 0 0,-4 10 6 15,0 1 2-15,-1 3 1 16,2-1-4-16,1 1 1 15,1 1 0-15,0-3-2 16,2-1-18-16,2 0 4 16,0-4-11-16,0-2-16 15,7 0-7-15,4-5 16 16,3 0-9-16,2 0 2 16,0 0 25-16,1-5 16 15,-1-1 1-15,-3 0 0 0,0 4 0 16,-2-1 3-16,-3 3 10 15,-1 0-12-15,-2 0-2 16,-1 3-13-16,-4 5-4 16,0 0 17-16,0 2-1 15,-4 0-10-15,-2-2-27 16,1 1-84-16,2-4-30 16</inkml:trace>
  <inkml:trace contextRef="#ctx0" brushRef="#br0" timeOffset="99605.2899">26356 8603 76 0,'0'0'119'16,"0"0"-33"-16,0 0-24 15,0 0-47-15,83-79 59 16,-66 59-60-16,-2-2 58 15,4 2-68-15,-4 2 25 16,0 4 36-16,-8 6-42 16,-4 6-20-16,-3 2-6 15,0 0 1-15,0 0-48 16,-6 2 30-16,-5 12 40 16,0 3-10-16,0 3 21 0,1 2-8 15,4-1-4 1,2-3 17-16,4-1-11 0,0-3-12 15,0-3-13-15,0-2 2 16,7-5-11-16,6-3 8 16,1-1-10-16,1-1-105 15,-2-14-218-15</inkml:trace>
  <inkml:trace contextRef="#ctx0" brushRef="#br0" timeOffset="99794.8404">26490 8442 646 0,'0'0'126'0,"0"0"-119"0,0 0 15 16,0 0-11-16,0 0-11 15,0 0-23-15,33 0-153 16,-33 5-292-16</inkml:trace>
  <inkml:trace contextRef="#ctx0" brushRef="#br0" timeOffset="99944.1052">26284 8603 725 0,'0'0'192'0,"0"0"-141"0,-82 0-51 15,45 0-43-15,-12-2-309 16</inkml:trace>
  <inkml:trace contextRef="#ctx0" brushRef="#br0" timeOffset="122515.7454">6382 1138 44 0,'0'0'54'16,"0"0"-26"-16,0 0-5 16,0 0 25-16,0 0-23 15,0 0 20-15,0 0-3 16,-15-9-14-16,12 9-8 15,3-2 39-15,0 1-9 16,-3-1-2-16,3 1-13 16,0-1-25-16,-4 1 12 15,4 1 1-15,0 0-21 0,0-1 17 16,0 1-13-16,0 0 11 16,0 0-6-16,0 0-8 15,0 0 8-15,0 0-5 16,0 0 10-16,0 0-1 15,0 0 5-15,0 0 4 16,0 0-18-16,0 0 6 16,0 0-11-16,0 0 12 15,0 0-6-15,-2 0-7 16,2 0 5-16,0 0-2 16,0 0 4-16,0 0-7 15,0 0-5-15,0 0 5 16,0 0-3-16,0 0 0 0,0 0 0 15,0 0 3-15,0 4 0 16,0 0 2-16,2 3 2 16,2-4-4-16,2 3 2 15,2-1 0-15,-1 0-1 16,3-3-1-16,-2 1 0 16,-2-1 0-16,0 1 1 15,4-2-1-15,-5-1 0 16,-1 0 0-16,1 0 6 15,-1 0 12-15,4 0 9 16,-1 0-6-16,4 0-3 16,-1 0-4-16,2 0-8 15,0-4 2-15,0 2-3 16,-2-1-5-16,1-1 0 16,-1 1 8-16,-1 1-7 0,-1-1 4 15,-1 1 2-15,-1-1-1 16,-3 0 0-16,-2 2-6 15,2 1 1 1,-1-3-4-16,1 3 7 0,0 0-5 16,0-2 1-16,-3 2-6 15,3-2-13-15,0 1-16 16,3 1-40-16,-3 0-57 16,-3 0-78-16,0-2-220 15</inkml:trace>
  <inkml:trace contextRef="#ctx0" brushRef="#br0" timeOffset="125118.4182">7280 863 257 0,'0'0'77'0,"0"0"-26"0,0 0-1 15,0 0 10-15,0 0-8 16,0 0-14-16,0 0 1 15,0 0-18-15,0 0-2 16,0 0-3-16,0 0 0 16,0 0-4-16,0 0-6 15,0 0-4-15,3 0 0 16,3 0 2-16,-1 0-4 16,1 0 2-16,1 0-2 15,0 3 0-15,1 0 0 16,-2 0 0-16,4-2 1 15,-4 3-1-15,2-4 0 0,-2 3 7 16,1-2-7-16,-1-1 1 16,0 0-1-16,3 0 6 15,1 0-6-15,1 0 11 16,-1 0 12-16,2 0-11 16,-3-1 7-16,0-6-5 15,3 3 2-15,-3-2-6 16,2 1 2-16,0 0 7 15,-2 0-4-15,0 1-8 16,0-1 1-16,2 1-7 16,-4 0 1-16,2 0 0 15,-3 1 0-15,1 0-2 16,-2 1 3-16,1-2-3 16,1 3 1-16,-4-2-2 0,2 2 1 15,-2-1 0-15,0 1 1 16,0-1-1-16,-2 2 0 15,1-3-3-15,-2 3 1 16,0 0-16-16,1 0-9 16,-1 0-22-16,0 0-12 15,0 0-16-15,0-2-61 16,0 0-85-16</inkml:trace>
  <inkml:trace contextRef="#ctx0" brushRef="#br0" timeOffset="137602.5946">20643 5426 30 0,'0'0'106'0,"0"0"-35"15,0 0-7-15,0 0 5 16,0 0 4-16,0 0-14 15,0 0 14-15,0 0-28 16,0-2-24-16,0 2-7 16,0 0-7-16,0 0-2 15,0 0-3-15,5 0-2 16,5 0 3-16,2 1-3 16,2 7 2-16,5-3 3 15,3 2 1-15,3 1-1 16,3-2-2-16,5 0-3 15,3-1 8-15,3-1-8 16,0-3 9-16,0-1-4 16,-2 0 3-16,-4 0-7 15,-3 0-1-15,-5 0 0 16,-4 0-1-16,-3 0 5 0,-4 0 0 16,-4 0-3-16,-3 0 1 15,-4 0 0-15,0 0-1 16,-1 0-1-16,-2 0 0 15,0 0 0-15,1 0-1 16,1 0-2-16,5 0-13 16,-1 0-50-16,3 0-30 15,-3 0-116-15</inkml:trace>
  <inkml:trace contextRef="#ctx0" brushRef="#br0" timeOffset="157043.0309">11601 8801 334 0,'0'0'86'16,"0"0"-32"-16,0 0 7 0,0 0 1 15,0 0 0 1,0 0-14-16,0 0-23 0,0 0 11 15,-13 0-9-15,13 0 5 16,0 0-30-16,0 0 15 16,0 0-11-16,0 0 1 15,0 0-4-15,0 0-3 16,0 0 7-16,4-2 4 16,8 0 10-16,3-1-17 15,0 1-2-15,4 1 2 16,-4 1-4-16,5 0 0 15,0 0 1-15,0 0 2 0,1 0-1 16,-5 0 5 0,-1 0-6-16,-4 0-1 0,-3 0 0 15,-3 0 0-15,-2 0-4 16,-2 0-1-16,-1 0-21 16,0 0-34-16,0 0 3 15,0 0-21-15,0 0-68 16,-7 0-141-16</inkml:trace>
  <inkml:trace contextRef="#ctx0" brushRef="#br0" timeOffset="158331.715">11570 7662 97 0,'0'0'87'0,"0"0"-68"16,0 0 16-16,0 0 27 15,0 0-13-15,0 0-14 0,0 0-28 16,-3 0-7-16,3 0 9 16,0 0-7-16,0 0 0 15,0 0 11-15,0 0-4 16,3 0-6-16,4 2 21 16,-1-1-1-16,6 0 3 15,0 1 6-15,1-1-15 16,4 1 1-16,-1-2 0 15,-2 0-6-15,2 3-1 16,-1-3-3-16,0 0-6 16,-1 0 7-16,-3 3-9 15,-3-3 2-15,-1 0 3 16,-2 0-3-16,-2 0-1 16,-2 0 11-16,2 0-8 15,-3 0-4-15,0 0 12 16,3 0-5-16,-3 0-2 0,5 0-5 15,-2 0-9-15,-2 0-52 16,-1-3-65-16,0 0-115 16</inkml:trace>
  <inkml:trace contextRef="#ctx0" brushRef="#br0" timeOffset="162925.1267">15136 8749 41 0,'0'0'35'0,"0"0"21"16,0 0-7-16,0 0-5 15,0 0-3-15,0 0 2 16,0 0 6-16,-35 0 8 16,32 0 1-16,0 0-30 15,-1 0-7-15,3 0 11 16,1 0 1-16,-2 0-5 15,1 0-20-15,1 0 11 16,-2-1-2-16,2 1-11 0,0-2 3 16,0 2 1-1,0 0 0-15,0 0 0 0,0 0 3 16,0 0-7-16,0 0-2 16,0 0 0-16,0 0-4 15,0 0 0-15,0 0-5 16,0 0 4-16,0 0-2 15,3 0 3-15,7 0 4 16,1 0-4-16,-2 0 3 16,2 0-2-16,-1 0 1 15,-1 0-2-15,0 0 0 16,1 0 0-16,-2 0 1 16,1 0-1-16,-1 0 0 0,-1 0 1 15,-1 0 1 1,-2 0-2-16,-1 0 0 0,-1 0 1 15,-2 0-1-15,1 0-3 16,-1 0 3-16,0 0-1 16,0 0 0-16,0 0-19 15,0 0-20-15,0 0 3 16,2 0-31-16,-2 0-91 16,0 0-160-16</inkml:trace>
  <inkml:trace contextRef="#ctx0" brushRef="#br0" timeOffset="165399.7652">15017 7573 25 0,'0'0'36'0,"0"0"-31"15,0 0 30-15,0 0 8 16,0 0-3-16,0 0 4 15,0 0 4-15,-3 3-9 16,3-3-2-16,0 0-2 16,0 0-15-16,0 0-13 15,0 0-2-15,0 0 11 16,0 0 38-16,0 0-38 16,0 0-16-16,0 0 1 15,0 0-1-15,0 0 8 16,0 0-8-16,0 0 10 15,0 0 7-15,0 0 2 16,0 0-3-16,0 0-12 16,0 0 10-16,6 0-1 0,1 0-2 15,4 0-6-15,-1 0 2 16,1 0 1-16,-1 0-2 16,0 0-6-16,-1 0 1 15,-1 0 0-15,2 0 3 16,-4 0 1-16,-1 0-5 15,-2 0-2-15,-2 0 2 16,-1 0-2-16,2 0 2 16,-1 3 0-16,1-3 2 15,-1 3-2-15,-1 0-9 0,2-1-29 16,-1 3-1 0,2-2-67-16,-2 1-11 0,-1-4-136 15</inkml:trace>
  <inkml:trace contextRef="#ctx0" brushRef="#br0" timeOffset="174937.8498">11773 5727 257 0,'0'0'87'0,"0"0"-55"15,0 0 42-15,0 0 17 16,0 0-19-16,0 0-21 16,0 0-23-16,0 0 6 15,-20-17 1-15,19 16-13 16,-1 1 13-16,2 0-5 15,0 0-9-15,-1 0-11 16,1 0 4-16,0 0-13 16,0 0-1-16,0 0-1 15,0 0-1-15,0 0 0 16,0 0 1-16,0 0 1 16,0 0 0-16,0 0 0 0,0 0 5 15,0 0-5-15,0 0-1 16,0 0-57-16,0 0-107 15,0 0-209-15</inkml:trace>
  <inkml:trace contextRef="#ctx0" brushRef="#br0" timeOffset="176212.799">15137 5738 449 0,'0'0'14'0,"0"0"-12"15,0 0 19-15,0 0 35 16,0 0 1-16,0 0-18 16,0 0-14-16,-11 0-21 15,11 0 6-15,0 0-8 16,0 0 0-16,0-2-2 15,0 2-1-15,0 0 0 16,0 0-28-16,0 0-83 16,-2 0-133-16</inkml:trace>
  <inkml:trace contextRef="#ctx0" brushRef="#br0" timeOffset="177352.1442">18392 5767 336 0,'0'0'39'16,"0"0"0"-16,0 0 6 15,0 0 21-15,0 0-25 0,0 0-7 16,0 0-7-16,0 0-1 16,0 0-22-16,0 0 1 15,0 0 3-15,0 0 0 16,0 0-5-16,0 0 8 16,0 0-7-16,0 0-4 15,0 0-2-15,0 0 1 16,0 0-8-16,0 0-25 15,0 4 5-15,2 0-29 16,1 3-14-16,1-5-18 16,1 3-16-16,-2 0-27 15,1-3-29-15</inkml:trace>
  <inkml:trace contextRef="#ctx0" brushRef="#br0" timeOffset="188825.5211">16141 4553 179 0,'0'0'56'16,"0"0"-40"-16,0 0-4 15,0 0 10-15,0 0 35 16,0 0 14-16,0 0-41 15,-10-18-3-15,10 18 3 0,0 0-9 16,0 0 7-16,0 0-4 16,0 0 2-16,0 0 3 15,0 0-12-15,0 0-6 16,0 0-7-16,0 0-1 16,2 0-2-16,8 7 4 15,2 4-3-15,1-2 12 16,-1 2-6-16,0 0-6 15,2 1 3-15,-2 2-1 16,1 1 1-16,-1 2-4 16,0 4 1-16,0 4-2 15,-3 3 0-15,0-1 3 16,-1 4-3-16,-1-5 0 16,-3 2 4-16,1-1-2 0,-2 2 2 15,0 0 3-15,-1 0 1 16,0-1 6-16,-2 2 3 15,1-1-10-15,-1 2-2 16,0 4 1-16,0-4 2 16,0 3-5-16,0-3-1 15,0-2 1-15,0-3 2 16,0-3-5-16,0-1 1 16,-1-5-1-16,-1 0 3 15,-2-3-3-15,3 0 0 16,-1-4 0-16,1 0 0 15,1-1-10-15,0-1-50 0,0-3-34 16,0-3-225-16</inkml:trace>
  <inkml:trace contextRef="#ctx0" brushRef="#br0" timeOffset="190521.802">13261 4436 111 0,'0'0'20'0,"0"0"-16"16,0 0 9-16,0 0-6 16,0 0 1-16,0 0 13 15,-25-22-6-15,23 22-1 16,1 0-5-16,-2 0-7 16,0 0-2-16,-2 0 0 15,-2 0 5-15,1 0-1 16,0 6 8-16,0-1 7 15,-3 1-10-15,3 0 6 0,0 3 5 16,0-1 2-16,0 2 12 16,-1 1-24-16,1 0 13 15,0 0-5-15,-2 3 4 16,2 0-3-16,-1 0 10 16,0 0 6-16,-1 0-4 15,2 3-9-15,-1-5-8 16,4 5 0-16,0 1-2 15,3-1-4-15,0 1 0 16,0 1 8-16,1 1-15 16,8-1 11-16,0 3-4 15,2 0 0-15,-1-1-5 0,2 0 2 16,0-3 6 0,0-1-5-16,1-1-3 0,-4 0 19 15,3-2-12-15,-1 1 3 16,-1-1-4-16,0 3 4 15,1 0-10-15,1 0 3 16,1 1 3-16,2-1-7 16,-3 2 1-16,3 1 3 15,0-1-4-15,-3 2 1 16,3 1 2-16,-2-1-1 16,2 0 8-16,-1-2-11 15,0 4 9-15,0-1-9 16,-1-2 6-16,1 1 1 0,-2-1-8 15,2-3 0 1,0 2 5-16,1 0-1 0,-3-4 10 16,1-1-14-16,-2 0-5 15,-1-3 5-15,0 1 10 16,-2-3-9-16,3 1 2 16,0 0-3-16,0-1 0 15,-1-1-1-15,2 1 1 16,-3-3 1-16,2 2 0 15,0-2-2-15,-3 0 1 16,4 2 0-16,-3-3 0 16,-2 1 1-16,1-2 1 15,-4-2-4-15,2 0-7 16,-3 1-23-16,0-3-10 16,-1 2-37-16,-2-2-67 15,0 0-123-15</inkml:trace>
  <inkml:trace contextRef="#ctx0" brushRef="#br0" timeOffset="197450.7939">25103 7777 212 0,'0'0'64'0,"0"0"-17"16,0 0-12-16,0 0 9 0,0 0 21 15,0 0-3 1,0 0-26-16,0-9-32 0,0 7 12 16,1 1 6-16,4 1-22 15,0 0 11-15,2 0-5 16,-3 0-1-16,1 0-5 15,1 0 21-15,-2 0-21 16,4 0-1-16,4 0 1 16,-2 0 2-16,5 0 0 15,-2 0 3-15,2 0-1 16,0 1 1-16,-3 2-5 16,0-1-1-16,-3 1-1 15,-3 0 4-15,1-1-9 16,-1 0-1-16,-3 0-22 15,2 3 11-15,-2 0-42 16,-3 2-31-16,0 0-87 0</inkml:trace>
  <inkml:trace contextRef="#ctx0" brushRef="#br0" timeOffset="205563.7372">4710 793 414 0,'0'0'23'0,"0"0"-4"15,0 0-5-15,0 0 21 16,0 0 41-16,0 0-6 16,0 0-18-16,-15 0-11 15,15 0-22-15,0 0 1 16,0 0-5-16,-3 0-9 15,3 0-6-15,0 0 2 16,0 0 1-16,0 0-3 16,0 0-9-16,0 0 9 15,12 2 0-15,3 5-2 16,4-1 2-16,8 1 2 16,3 0 7-16,6-1 13 15,8 0-8-15,1-4-6 16,0 1 2-16,-5 1-4 0,-1-2-4 15,-6-2 10 1,-5 1-9-16,-2-1-3 0,-7 0-2 16,-7 0 2-16,0 0 5 15,-3 0-5-15,-2 0-20 16,1 0 20-16,-2 0 1 16,1 0 6-16,-4 0-7 15,3 0-4-15,-1 0-3 16,-2-2-34-16,1-4-74 15,-1-1-40-15,0-5-74 16</inkml:trace>
  <inkml:trace contextRef="#ctx0" brushRef="#br0" timeOffset="205940.4631">5082 678 419 0,'0'0'69'16,"0"0"-32"-16,0 0-8 15,0 0 17-15,0 0 4 16,0 0-35-16,-2-1-9 16,18 1 20-16,5 0-19 15,3 1 26-15,3 8-17 16,0 0-6-16,1 0-1 15,-1 4-2-15,1-1 3 0,-4 2-8 16,0 1-1 0,-3 2-2-16,-5 1-1 0,-1 2 2 15,-7 0 0-15,-1-1 4 16,-7 1-1-16,0 1-1 16,0-4 3-16,-10 3-2 15,-4 0-3-15,-2 1 2 16,-2 0-2-16,-1 1 0 15,2-6-75-15,-1-5-196 16</inkml:trace>
  <inkml:trace contextRef="#ctx0" brushRef="#br0" timeOffset="214264.9336">15523 5521 123 0,'0'0'69'0,"0"0"-32"0,0 0 8 15,0 0-4-15,0 0-10 16,0 0-17-16,0 0-12 16,0 0 8-16,8 0-6 15,-5 0 24-15,2 0-15 16,-5 0-6-16,1 0 28 15,-1 0-18-15,0 0 2 16,0 0 5-16,0 0 8 16,0 0-11-16,0 0-8 15,2 0 10-15,-1 0-13 16,2 0-8-16,-1 0 8 16,-2 0-9-16,1 0-1 0,1 0 1 15,1 0-1 1,4 2 0-16,-4 0-1 0,3 1 1 15,2-3 3-15,-1 0 1 16,5 0-1-16,-1 0-1 16,2 0-1-16,2 0 4 15,3 0 10-15,-2 0-10 16,0 0 8-16,1 0 2 16,-1 0-11-16,-2-3 1 15,-2 3-3-15,0 0-4 16,0 0-3-16,-1 0 5 15,0 0 0-15,2 0 0 16,1 0-8-16,0 0-6 16,0 0-15-16,0 0 6 15,-1 0-16-15,-2 0 11 0,-1 0-33 16,-1 0-18 0,-2 0-66-16,-1-2-43 0</inkml:trace>
  <inkml:trace contextRef="#ctx0" brushRef="#br0" timeOffset="215092.1222">15561 5565 35 0,'0'0'157'0,"0"0"-76"16,0 0-26-16,0 0 7 16,0 0 1-16,0 0-23 15,0 0-26-15,2 0-8 16,2 0-6-16,4 0 2 16,2 0 8-16,3 0 14 15,1 0-7-15,2 0-6 16,-1 0-1-16,0 3 14 0,2-1-14 15,-3-1 4-15,3-1 0 16,-1 0-13-16,2 3-1 16,0-3 8-16,-2 0-2 15,1 0 0-15,2 0-3 16,-2 2 6-16,4-2-1 16,-1 0-5-16,0 0 3 15,1 0 1-15,1 0-6 16,2 0 0-16,-3 0-1 15,0 0 1-15,-1-2-3 16,-1-1 5-16,-3-1-3 16,-1 1 0-16,-2-2 0 15,-2 0 0-15,-2 2 0 16,-1 0 1-16,0 0-1 0,0 0 3 16,-4 1-3-16,-1 2 9 15,1-2-16-15,-2 1 15 16,-1 1-8-16,1-2 2 15,-1 2-2-15,1-1-9 16,-1-1-20-16,1 2-24 16,-1-1-55-16,1-2-98 15</inkml:trace>
  <inkml:trace contextRef="#ctx0" brushRef="#br0" timeOffset="216116.1014">15523 5589 207 0,'0'0'22'0,"0"0"-13"15,0 0-8-15,0 0 8 16,0 0 0-16,0 0 8 0,29 9 54 16,-14-7-26-1,0-2-20-15,3 0 5 0,1 0 31 16,1 0-47-16,1 0 6 15,-1 0 10-15,0 0-28 16,1 0 1-16,0 0 3 16,0 0-6-16,-1 0 0 15,3 0-1-15,-4 0 7 16,2 0-7-16,-2 0 5 16,0 0-4-16,-2 0 0 15,0 0 7-15,2-5-7 16,-1-2 3-16,2 0-3 15,-1-3 0-15,-4 4-6 16,1 0 6-16,-4-1-3 16,-3 2-75-16,-3 0 60 15,-2 1-39-15,1-2-47 16,-2 2-63-16</inkml:trace>
  <inkml:trace contextRef="#ctx0" brushRef="#br0" timeOffset="221765.9016">16218 4114 9 0,'0'0'226'16,"0"0"-110"-16,0 0-64 0,0 0 74 15,0 0-62-15,0 0 15 16,0 0-27-16,6-52 28 15,-6 52-20-15,0 0-21 16,0 0 0-16,0 0-13 16,0 0-15-16,0 0-4 15,0 0-7-15,0 0 4 16,0 0-4-16,0 6-4 16,5 10 1-16,-2 6 6 15,3 4-3-15,0 0 0 16,-1-1 4-16,0-1-4 15,-1-2 7-15,0-2-1 16,-2-3-8-16,-1-3 9 16,-1-5-2-16,0-2-4 0,0-2-1 15,0-4 0-15,0-1-41 16,0 0-103-16,2-13-70 16,2-9-338-16</inkml:trace>
  <inkml:trace contextRef="#ctx0" brushRef="#br0" timeOffset="222145.7795">16452 3993 540 0,'0'0'124'0,"0"0"-95"0,0 0-29 15,0 0-8-15,0 0 8 16,0 0 31-16,0 77-10 15,0-51-18-15,0-2 13 16,-5-4-10-16,-2-3-5 16,-1-4-1-16,1-3 6 15,1-5-2-15,0-2 2 16,1-3-2-16,-2 0-1 16,1 0-3-16,2-3-21 15,-1-4 0-15,2 2 17 16,1 0 4-16,1 4 0 15,1 1 5-15,0-1 2 16,0 1-7-16,0 0 19 0,0 0-18 16,9 0 10-16,3 0 4 15,6 0-8-15,0 0-2 16,3 0-5-16,1 0-10 16,0 0-19-16,-2 0-180 15</inkml:trace>
  <inkml:trace contextRef="#ctx0" brushRef="#br0" timeOffset="222692.6573">16781 4045 662 0,'0'0'69'15,"0"0"-43"-15,0 0 4 16,0 0 29-16,0 0-7 16,0 0-15-16,-68 12-23 15,62-2-5-15,1 1-7 16,2-1 9-16,3 0-7 16,0-3-1-16,0 0-3 15,0-5-4-15,0 1 2 16,6-3 1-16,6 0 1 15,2 0 0-15,0 0 2 0,0-12-4 16,1 0 0 0,-6 1-4-16,-3 3 6 0,0 2 4 15,-5 3-2-15,-1 2 2 16,0 1-2-16,0 0 0 16,0 0-2-16,0 4-10 15,0 12 4-15,0 2 6 16,0 3 6-16,0-1-6 15,-7 0 2-15,-2-3-2 16,3-2 0-16,-3-3 0 16,3-4 1-16,3-5 0 15,0 0 1-15,3-3-2 16,0 0 0-16,0 0 0 16,0 0 6-16,0 0-5 15,15-3 15-15,10-8-15 0,8-3-1 16,9 1-6-16,4 0-31 15,0-1-91-15,-5 1-98 16</inkml:trace>
  <inkml:trace contextRef="#ctx0" brushRef="#br0" timeOffset="223706.8746">12044 9056 642 0,'0'0'48'0,"0"0"-26"0,0 0-10 16,0 0 17-16,0 0 11 15,0 0 21-15,-5 43-7 16,1-23-32-16,1 4-3 16,0-2 1-16,-3 1-12 15,0-3 7-15,2-1-14 16,-2-3-1-16,2-7-3 15,4-1-67-15,0-7-97 16,0-1-127-16,5-6-143 16</inkml:trace>
  <inkml:trace contextRef="#ctx0" brushRef="#br0" timeOffset="224067.6016">12168 9117 655 0,'0'0'132'0,"0"0"-102"15,0 0 10-15,0 0-23 16,0 0 19-16,0 0 0 16,-33 52-8-16,20-31-7 15,1-1-6-15,-6 0-11 16,4-1 0-16,0-7-1 16,3-2-2-16,2-5 5 15,4 0-4-15,4-5 2 16,-3 0-3-16,2 0-1 15,2 0-17-15,0-2 16 16,0-2-12-16,0 0 3 16,3-3 2-16,9 4 8 0,0 2 0 15,3-1-3 1,0 2 3-16,3 0 7 0,0 0-2 16,1 0-3-16,0 0-2 15,-2 2 1-15,1 1-1 16,-2-2-2-16,4-1-87 15,0 0-85-15,0-1-89 16</inkml:trace>
  <inkml:trace contextRef="#ctx0" brushRef="#br0" timeOffset="224493.6524">12393 9194 433 0,'0'0'111'0,"0"0"-90"16,0 0 8-16,0 0 34 15,0 0 25-15,0 0-41 16,-61 55-20-16,55-40-8 16,3-1-6-16,3 1-4 15,0-6-4-15,0-4-5 16,6-1 3-16,6-4-2 16,1 0-1-16,1 0 15 15,2-8-3-15,-2-5-9 16,-1-1 5-16,-4 1-6 15,-3 1 4-15,1 4-3 16,-4 0-2-16,-1 3 12 0,-2 2 8 16,0 3 0-16,0 0-1 15,0 0-20-15,0 0-8 16,3 13 4-16,-2 11 3 16,-1 5 1-16,0 4 5 15,0-1-4-15,0-4 9 16,-1 0-6-16,-8-6-2 15,0-5-2-15,0-5 0 16,7-5 4-16,1-4-4 16,1-3 0-16,0 0-36 15,3-10-69-15,19-11-74 16,1-5-176-16</inkml:trace>
  <inkml:trace contextRef="#ctx0" brushRef="#br0" timeOffset="225356.5067">15983 9026 459 0,'0'0'30'0,"0"0"-14"0,0 0-6 15,-16 75 63-15,4-44 12 16,-1 2-41-16,2 0-4 15,1-3-13-15,4-6-15 16,3-2-12-16,0-8-5 16,3-9 2-16,0-5-95 15,1 0-163-15</inkml:trace>
  <inkml:trace contextRef="#ctx0" brushRef="#br0" timeOffset="226195.5058">16147 9036 187 0,'0'0'575'0,"0"0"-552"16,0 0-13-16,0 0-2 16,-25 75 32-16,8-42 27 15,-2 2-35-15,3 1-11 16,-2-7-12-16,2-2-9 15,7-10 11-15,1-8-9 16,5-3-1-16,3-6 9 16,0 0-8-16,0-6 3 15,0-13-5-15,1-2-39 16,13-1 5-16,4 5 24 16,-1 5-32-16,2 5 11 15,-3 6 19-15,-1 1 11 16,-3 0-7-16,1 9 8 0,-1 5 1 15,3 0 1-15,-1 0 6 16,3 1-5-16,2-3-1 16,1-3 15-16,4-4-15 15,-3-5-2-15,3 0 0 16,-2 0 2-16,-2-9 4 16,-4-4-3-16,-1-3-2 15,-4 2-1-15,-4 1 4 16,-2 6-4-16,-4 2 1 15,-1 3-2-15,0 2 2 16,0 0 2-16,-3 0-3 0,-12 10 0 16,-1 6-3-16,-1 2 3 15,1 2 0-15,4-1 2 16,0 3-2-16,6-5 4 16,5-1-4-16,1-2-1 15,0-5 0-15,0 0-6 16,7-5-8-16,6-4 10 15,3 0 4-15,-2 0 0 16,0-7-1-16,-1-4 2 16,-4 0 1-16,-3-2 11 15,-1 1-12-15,-2 3 4 16,-1 3 2-16,-2 4-5 16,0 2 6-16,0 0-7 0,2 10-7 15,-2 9 6 1,0 6 0-16,0 6 0 0,0-2 1 15,0 1 0-15,-7-2 2 16,-4-3-1-16,-1-3 5 16,-4-2-1-16,-2-3 1 15,3-4 8-15,4-6 1 16,4-4 0-16,6-1-2 16,1-2 0-16,0 0-4 15,0 0-9-15,14-10-3 16,12-4-4-16,5-3-9 15,6 2-66-15,2-1-47 16,4 2-110-16</inkml:trace>
  <inkml:trace contextRef="#ctx0" brushRef="#br0" timeOffset="227020.8322">18966 8981 36 0,'0'0'574'0,"0"0"-514"16,0 0-5-16,0 0 17 15,0 0-4-15,0 0-32 16,-4-3-16-16,4 12-20 15,0 11 36-15,0 5-13 0,0 3 14 16,0 4-20-16,0-3-6 16,-9 1-2-16,2-5-5 15,-1-2-2-15,5-7 0 16,2-4-2-16,1-7-30 16,1-5-162-16,14-11-166 15</inkml:trace>
  <inkml:trace contextRef="#ctx0" brushRef="#br0" timeOffset="227888.8743">19137 8961 726 0,'0'0'45'16,"0"0"-29"-16,0 0-6 15,0 0 27-15,0 0 2 16,-63 73-4-16,51-49-28 16,1-4-2-16,1-2 6 15,3-5-7-15,1-5-3 16,1-4 2-16,4-2-3 16,-1-2 6-16,2 0-6 15,0 0-2-15,0 0-5 16,0-6-13-16,8-1-12 0,1 1 20 15,0 3 5 1,1 1 3-16,-4 2 4 0,0 0 7 16,0 0 4-16,1 0 2 15,1 3 10-15,-1 5-12 16,1-1 4-16,5 0-7 16,-1 0 5-16,4-1-8 15,1-3-3-15,2 0 0 16,-1-3-2-16,0 0-1 15,0 0-1-15,-1-11-6 16,-4-2 1-16,-3 3 11 16,-4 0-4-16,-3 0 1 15,-1 3 0-15,-2 3 2 16,0 2-3-16,0 2-5 16,-2 0 1-16,-7 0 1 15,-4 6 6-15,-1 9-5 16,4 1 2-16,0 0 0 0,4 2 1 15,3 0-1-15,1-2-1 16,2-4-3-16,0-2 4 16,0-5 0-16,5-2-1 15,5-3-12-15,0 0 7 16,1-1 6-16,1-11 0 16,-3-2-3-16,-3-1 3 15,0 3 4-15,-2 2 4 16,0 3-6-16,-4 2-2 15,0 5 1-15,0 0-1 16,0 0 0-16,0 0-9 16,0 12 9-16,0 6 1 0,0 6 0 15,-7 2 3-15,0 3-7 16,-2 2 3-16,-4 1-1 16,-1-3-1-16,-2-1 1 15,-1-4 1-15,-1-3 2 16,3-5-1-16,2-5 6 15,6-5-7-15,3-5 1 16,3-1 1-16,1 0 6 16,0 0-8-16,11-12-2 15,11-5 2-15,3 2 0 16,5-4-10-16,0-3-59 16,-2 0-77-16,0 0-281 15</inkml:trace>
  <inkml:trace contextRef="#ctx0" brushRef="#br0" timeOffset="315961.4057">18361 6660 220 0,'0'0'88'0,"0"0"-27"0,0 0-20 15,0 0 15-15,0 0-3 16,0 0 34-16,0 0-29 16,0 0-27-16,-22-4-1 15,22 4 1-15,0 0-15 16,0 0 13-16,0 0-18 16,0 0 1-16,0 0-10 15,0 0 5-15,0 0-7 16,0 0 0-16,0 0-9 15,7 0 9-15,8 0 10 16,2 2-9-16,2 3 2 0,1-3-3 16,3 0-1-16,1-1 1 15,3 1 5-15,0-2 0 16,-1 0-4-16,0 0 7 16,-4 0-3-16,-1-5-4 15,-3 2 10-15,-5-3-11 16,-1 2 0-16,-3 0 2 15,-3-1-8-15,-1 2 6 16,-1 3-67-16,-1-2-94 16,1 0-192-16</inkml:trace>
  <inkml:trace contextRef="#ctx0" brushRef="#br0" timeOffset="318537.5597">14280 4489 166 0,'0'0'22'16,"0"0"-6"-16,0 0 8 15,0 0 15-15,0 0-5 16,0 0-1-16,0 0-14 15,-15 0-15-15,15 0 7 16,-3 0 11-16,1 6-15 16,-1-1 3-16,2 2 0 15,1 0-4-15,0-1-3 16,0-2-3-16,0-2-9 16,0 0 9-16,0-2 3 15,3 0 0-15,0 0 14 16,2 0 8-16,-2 0-3 15,-2 0 11-15,1-3-1 0,-2-1 9 16,0 1-3 0,0 0-18-16,0 0 0 0,0 3-16 15,-3 0-1-15,1 0 11 16,-1 0-14-16,0 0-2 16,3 3-1-16,0 10-50 15,0-5-114-15,0-3-236 16</inkml:trace>
  <inkml:trace contextRef="#ctx0" brushRef="#br0" timeOffset="328127.2264">18899 1140 519 0,'0'0'42'0,"0"0"29"16,0 0-39-16,0 0 10 16,0 0 33-16,0 0-5 15,0 0-25-15,-11-41-15 16,11 41-30-16,0 0 0 16,0 13-10-16,0 12 9 15,0 8 2-15,0 2 1 16,0 1 1-16,0 0 5 0,1-3-5 15,4-4 1-15,2-4 0 16,-1-8 7-16,1-6-9 16,-1-3 3-16,-1-6-3 15,1 1 2-15,0-3 5 16,1 0 11-16,2-7 14 16,4-10-22-16,0-1 6 15,-2-1-16-15,-2 2 5 16,-3 3-6-16,-1 6-1 15,-1 4 0-15,-2 2-3 16,-2 2-1-16,1 0 3 16,5 0-5-16,0 11-9 0,2 4 15 15,1 2 2-15,1-3-2 16,-1-4 0-16,-3-2 11 16,3-2-11-16,-3-5 0 15,-2-1 0-15,4 0 8 16,1 0-2-16,4-10 7 15,1-6 3-15,2-6-12 16,-1-1-2-16,0 1 3 16,-2-2-5-16,-1 1-5 15,-1 3-29-15,-2 7-87 16,2 2-84-16,0 5-107 16</inkml:trace>
  <inkml:trace contextRef="#ctx0" brushRef="#br0" timeOffset="328395.6081">19506 1196 559 0,'0'0'127'0,"0"0"-87"16,0 0-25-16,0 0 1 16,0 0-13-16,0 0 1 15,84-4-1-15,-52 3-3 16,-4 1-9-16,-3 0-61 16,-7 0-50-16,-8 3-172 15</inkml:trace>
  <inkml:trace contextRef="#ctx0" brushRef="#br0" timeOffset="328550.3203">19612 1436 239 0,'0'0'76'16,"0"0"43"-16,0 0-19 16,0 0-3-16,97-2-49 0,-55-13-20 15,4 1-28 1,8-4-5-16,3-2-134 0,-1-3-206 15</inkml:trace>
  <inkml:trace contextRef="#ctx0" brushRef="#br0" timeOffset="328968.3475">20411 1027 529 0,'0'0'151'16,"0"0"-82"-16,0 0 9 15,0 0-53-15,0 0-20 16,0 0-1-16,0 24-4 0,0 3 25 16,-3 0-4-16,1-1 3 15,1-2-9-15,-1-2-5 16,2 0 8-16,0 0-15 15,0-2-3-15,8-1-5 16,11-3-127-16,6-12-107 16,8-4-318-16</inkml:trace>
  <inkml:trace contextRef="#ctx0" brushRef="#br0" timeOffset="329309.4998">20742 1158 697 0,'0'0'75'16,"0"0"-56"-16,0 0 35 0,0 0-5 16,-87 6-23-16,77 5 12 15,4 1-24-15,4 0-5 16,2 0-7-16,0 1 0 16,12-2-1-16,9-5 0 15,7-1 10-15,0-5-11 16,5 0 3-16,-4 0-3 15,-4-11 2-15,-4-3 3 16,-8-1-1-16,-5 0-4 16,-8-2-6-16,0-2 6 15,-9 2 1-15,-10 0-1 16,-2 6 1-16,1 4 3 16,4 5-4-16,5 2-7 0,4 0 7 15,1 0-8 1,6 8-46-16,0 6-53 0,9-2-78 15,19-3-171-15</inkml:trace>
  <inkml:trace contextRef="#ctx0" brushRef="#br0" timeOffset="329683.0643">21156 1121 491 0,'0'0'126'15,"0"0"-79"-15,0 0-4 0,0 0 10 16,-80-6-16-16,72 6 0 16,5 4-17-16,3 8-18 15,0 1 5-15,2 3-7 16,11-1 0-16,8-2 2 16,1-4-8-16,4-2 6 15,-1-7-3-15,-5 0-16 16,-3 0-9-16,-8 0 10 15,-6-10 18-15,-3 0 12 16,0-4 3-16,-9-1-4 16,-8 0-6-16,-3 1 23 15,-1 3 7-15,3 3-13 16,5 3 6-16,5 5-19 16,3 0-9-16,3 0-2 15,2 0-7-15,0 7-19 0,0 5-58 16,15-2-56-1,10-7-175-15</inkml:trace>
  <inkml:trace contextRef="#ctx0" brushRef="#br0" timeOffset="330066.0382">21456 1069 613 0,'0'0'90'16,"0"0"-18"-16,0 0 17 0,-100-4-33 15,81 8-34-15,4 5 8 16,10 3-21-16,5 1-9 16,0 1 2-16,2 0-4 15,17-2-4-15,9-4 2 16,5-4 4-16,5-4 0 16,3 0-11-16,-5 0-14 15,-6-2-7-15,-9-7-7 16,-9 0 22-16,-12 0 17 15,0-1 26-15,-8-1-6 16,-14-1-4-16,-5 3-5 16,2 1 10-16,1 1 7 15,4 4 13-15,6 2-27 16,3 1-11-16,5 0-2 16,4 0-1-16,2 6-11 0,0 8 11 15,4 0-28 1,15 2-35-16,8-7-36 0,7-2-58 15,5-7-107-15,0 0-83 16</inkml:trace>
  <inkml:trace contextRef="#ctx0" brushRef="#br0" timeOffset="330454.4367">21751 1049 294 0,'0'0'112'0,"0"0"-40"15,0 0-15-15,-24 72 0 0,24-52-18 16,0-1-14-16,17-4-12 16,7-1 0-16,1-7-11 15,3-2-2-15,1-5 0 16,-3 0-11-16,-1-7 10 16,-5-5 1-16,-3-2 5 15,-10-3-1-15,-5-3 1 16,-2 1 11-16,0 0 45 15,-5 2-10-15,-9 0 19 16,-3 2-15-16,-2 2-11 16,3 5 2-16,0 2-25 15,6 4-10-15,2 2 13 16,-1 0-24-16,2 0 1 0,1 0-1 16,-2 3 2-1,1 7-2-15,4 4-2 0,2 0-2 16,1-1-10-16,0 2-15 15,4-3-46-15,15-3-32 16,7-2-85-16,-1-5-379 16</inkml:trace>
  <inkml:trace contextRef="#ctx0" brushRef="#br0" timeOffset="360575.3067">3479 12317 54 0,'0'0'118'0,"0"0"-51"16,0 0-21-16,0 0 5 16,0 0-18-16,0 0-12 15,0 0 8-15,0 0 6 16,-8 0-15-16,8 0-1 16,0 0 12-16,-2 0 6 15,2 0-5-15,0 0-7 16,0 0-6-16,0 0-1 15,0 0-7-15,0 0 0 16,0 0 4-16,0 0-3 16,0 0 10-16,0 0-2 0,0 0 1 15,0 0-3 1,0 0 6-16,0 0-9 0,0 0-12 16,0 0 4-16,0 0-7 15,0 0 0-15,0 0 1 16,3 0-1-16,7 5-33 15,-2 0-43-15,-2-3-70 16,-3-2-343-16</inkml:trace>
  <inkml:trace contextRef="#ctx0" brushRef="#br0" timeOffset="361446.153">3496 10730 185 0,'0'0'115'0,"0"0"-114"0,0 0 19 16,0 0 27-16,0 0 20 15,0 0 0-15,0 69 17 16,0-49-54-16,0 5 10 15,0 2 0-15,3 1-20 16,0 1 11-16,0-2-9 16,3 0 7-16,-2-3 0 15,-1-2-6-15,0-3-10 16,0-2-4-16,-1-5-4 16,1-3-5-16,-2-4 1 15,1-2 1-15,-2 0-1 16,1-3-1-16,-1 0-19 15,0 0-45-15,0-8-81 16,-7-6-401-16</inkml:trace>
  <inkml:trace contextRef="#ctx0" brushRef="#br0" timeOffset="361833.7323">3350 10972 267 0,'0'0'99'0,"0"0"-50"0,0 0-15 16,0 0 11-16,0 0-12 15,0 0 43-15,3 34-20 16,4-18-37-16,-1 1-3 15,3 0 5-15,0 1 10 16,1-2 0-16,-2-3-8 16,1-2-11-16,1-3 10 15,-1-3-12-15,-1-1 1 16,2-4 2-16,-1 0 11 16,2 0-1-16,0 0 8 15,3-4-3-15,2-8 0 0,1-3-16 16,-1-4-9-16,2-1-3 15,-2-1-38-15,-2-1-62 16,-8 2-82-16,1 0-215 16</inkml:trace>
  <inkml:trace contextRef="#ctx0" brushRef="#br0" timeOffset="370314.3786">3411 12406 26 0,'0'0'86'15,"0"0"-44"-15,0 0 9 16,0 0-7-16,0 0-8 0,0 0-20 16,0 0-3-1,0 0-4-15,0 2 11 0,0-2 25 16,0 0 9-16,0 0 36 15,0 0 2-15,0 0-45 16,0 0-7-16,-3 0-10 16,3 0-3-16,0 0 1 15,0 0-13-15,-3 0-6 16,3 0-8-16,0-2 2 16,0 2-5-16,0 0 2 15,0 0 0-15,0 0 3 16,0 0-1-16,0 0-4 15,0 0 4-15,0 0-2 16,0 0 1-16,0 0-1 16,0 0 1-16,0 0-1 0,0 0-2 15,0 0-1-15,0 0-2 16,0 0-1-16,0 0 2 16,0 0 4-16,0 0 0 15,0 0 0-15,0 0 0 16,0 2 0-16,3 1 0 15,0 0 0-15,3 0-4 16,-2-1 8-16,1 1-3 16,-1 0-1-16,1-3-8 15,1 1 4-15,1 1 4 16,-1-2 0-16,0 1 0 16,5 0 5-16,-3-1-3 0,1 1 2 15,-1 1-4-15,1-1 0 16,1-1-1-16,-2 2 1 15,1-2 2-15,1 0-2 16,-1 0 1-16,2 0-2 16,0 0-6-16,-2 0 7 15,-1 0-3-15,2 0 3 16,-4 0-4-16,2-3 4 16,-2 1 4-16,0 0-1 15,1 1 3-15,-1-1-5 16,2 1 3-16,-2-1-4 15,1 1 2-15,-1 1-2 16,0-1-4-16,0-1 4 16,-3 2 0-16,3-2-1 15,1 1 1-15,-2 1 0 0,-1-2 0 16,-1 2-3-16,0 0-4 16,0 0 7-16,2 0 0 15,-1-2-13-15,2 1-22 16,-3 1-21-16,0-2-25 15,0 2-80-15,-3-1-90 16</inkml:trace>
  <inkml:trace contextRef="#ctx0" brushRef="#br0" timeOffset="373995.1207">4585 11144 500 0,'0'0'85'0,"0"0"-31"15,0 0-37-15,0 0 38 16,0 0-34-16,0 0 0 16,0 0-18-16,25-63 13 15,-16 56-4-15,-1 1 21 16,0-1-11-16,0 2 0 15,-2-3-15-15,3 3 4 16,1-2-11-16,-1 0-6 0,3 1-13 16,0 0-25-1,2 0-54-15,-3 0-39 0,-3 0-105 16</inkml:trace>
  <inkml:trace contextRef="#ctx0" brushRef="#br0" timeOffset="374424.5413">4634 11119 509 0,'0'0'114'15,"0"0"-70"-15,0 0-9 16,0 0 19-16,0 0-6 15,0 0-18-15,52-77-7 16,-34 60 0-16,1-2-13 16,-4 2 0-16,0 3 9 0,-3-1-10 15,-1 2-1-15,-3 4-1 16,-3 1 4-16,-2 4-11 16,0 1-3-16,0 2-3 15,-3-1-41-15,0 2-29 16,0 0-77-16,-3 0-255 15</inkml:trace>
  <inkml:trace contextRef="#ctx0" brushRef="#br0" timeOffset="375625.5659">1927 9871 424 0,'0'0'116'0,"0"0"-45"16,0 0-36-16,0 0 103 15,0 0-62-15,0 0-35 16,-39-10-22-16,27 10-9 16,-3 3 7-16,0 11-1 15,-1 5-15-15,1 3 13 16,-3 0-5-16,6 4-1 16,4-3 2-16,6 1 0 15,2-2-10-15,13-4-1 16,11-4-4-16,0-5 3 15,4-4-12-15,2-5 14 16,0 0-8-16,-3-3 5 16,-5-11 2-16,-3-3 1 15,-8 0 1-15,-7-3 22 0,-4 1-9 16,0 0-11-16,0 2-3 16,-10 0 10-16,-8 3-5 15,3 3-2-15,-3 3-3 16,3 2 0-16,2 3 1 15,7 1-3-15,-2 2 0 16,2 0-8-16,1 5-11 16,3 7-21-16,2 3 0 15,0 0-52-15,0 1-45 16,13-6-113-16,1-6-153 16</inkml:trace>
  <inkml:trace contextRef="#ctx0" brushRef="#br0" timeOffset="376005.2929">2277 9932 531 0,'0'0'78'0,"0"0"-78"15,0 0 0-15,0 0 21 16,0 0 28-16,0 0-16 16,52-18-19-16,-29 9-11 15,1-3-3-15,-2 2-45 16,2-1-30-16,-12-2-230 16</inkml:trace>
  <inkml:trace contextRef="#ctx0" brushRef="#br0" timeOffset="376548.8825">2828 9783 389 0,'0'0'206'0,"0"0"-166"16,0 0 32-16,0 0 71 16,0 0-75-16,0 0-30 15,0-6-33-15,-2-2-4 16,-1 2 3-16,2 0-4 16,-1 2-7-16,1 1-2 15,-1 0-24-15,-1-1-41 16,0 1-46-16,-4-1-190 15</inkml:trace>
  <inkml:trace contextRef="#ctx0" brushRef="#br0" timeOffset="376900.5744">2804 9618 443 0,'0'0'125'16,"0"0"-57"-16,0 0 5 16,0 0 23-16,0 0 1 0,0 0-52 15,0-3-18 1,0 3 0-16,0 0-6 0,0 0-12 15,0 0-9-15,0 0 3 16,0 0-2-16,0 0-1 16,0 0 2-16,0 0-1 15,0 0-1-15,0 0-8 16,0 0-53-16,0 0-56 16,0 0-51-16,0 0-100 15,0 0-47-15</inkml:trace>
  <inkml:trace contextRef="#ctx0" brushRef="#br0" timeOffset="377328.954">2804 9618 252 0,'3'0'113'0,"-3"6"-54"16,-3 2 56-16,3 0-3 16,0 1-55-16,0-1-8 15,0 0-30-15,0 1 3 16,3-1 10-16,7-5-25 15,-2-1 2-15,1-2-9 16,1 0-9-16,2-2 9 16,4-10 32-16,-1-4 5 15,-4 0-21-15,1 1-12 16,-5 1 0-16,-5 2-4 0,-2-1 0 16,0-1 18-16,0 0 2 15,0-1-3-15,0 2-6 16,-2 4 6-1,2 2-10-15,0 7 0 0,0 0-7 16,0 0-3-16,0 0-6 16,0 10 6-16,0 9-1 15,0 1 8-15,8 1-2 16,0 1 12-16,0-3-14 16,-2-1 3-16,3-3 0 15,-3-6 5-15,-2-3-6 16,-1-3-2-16,2-1-5 15,-2-2-43-15,1 0-49 16,1-5-97-16,5-9-59 16</inkml:trace>
  <inkml:trace contextRef="#ctx0" brushRef="#br0" timeOffset="377786.7582">3120 9523 553 0,'0'0'114'16,"0"0"-70"-16,0 0 18 16,0 0 17-16,0 0-33 15,0 0-12-15,-30 10-12 16,27-1-17-16,0 2 0 16,3 0 13-16,0-1-16 0,0-1-2 15,0-2 2 1,3-4-4-16,3-1-7 0,-1 0 7 15,1-2-12-15,0 0-4 16,1 0 3-16,-4 0-10 16,3-9 25-16,0-1 10 15,-3-3-4-15,-3 2 4 16,0 1-6-16,0 1 10 16,0 5-5-16,0 1 10 15,0 1 1-15,0 1-7 16,0 1 5-16,0 0-16 15,0 0-2-15,5 0-7 16,0 14 6-16,3 1 1 16,1 4 13-16,0 1-11 15,1-3 5-15,1-3 1 0,-1-2-1 16,0-4-7-16,1-1-3 16,1-7-27-16,-2 0-56 15,2-2-93-15,-3-15-248 16</inkml:trace>
  <inkml:trace contextRef="#ctx0" brushRef="#br0" timeOffset="378044.9275">3314 9394 507 0,'0'0'136'16,"0"0"-129"-16,0 0 29 15,0 0 31-15,0 0-17 16,80 0 7-16,-57 17-36 16,-4 0-1-16,-1 7-14 15,-3-1-2-15,-3 3-4 16,-8 1 2-16,-4 1 2 16,0 3-4-16,-7 1-11 15,-17 3-67-15,-4-2-72 16,-8-4-179-16</inkml:trace>
  <inkml:trace contextRef="#ctx0" brushRef="#br0" timeOffset="378622.9477">1554 9796 243 0,'0'0'225'16,"0"0"-173"-16,0 0 25 16,0 0-10-16,0 0-12 15,0 0-25-15,-9 5-23 16,7 9-2-16,2 3 15 15,0 6-6-15,0 5 16 16,0 4-12-16,2 4-15 16,10 3 14-16,6 2-17 15,4-1-10-15,15 1 10 16,10-1-129-16,11-7-189 0</inkml:trace>
  <inkml:trace contextRef="#ctx0" brushRef="#br0" timeOffset="379939.4555">5089 9635 301 0,'0'0'107'0,"0"0"-4"16,0 0-34-16,0 0 35 16,0 0-30-16,0 0-13 15,-30-21-5-15,20 21-45 16,-1 0 24-16,-1 0-10 16,-1 0-5-16,-1 5-14 0,-2 7 0 15,2 1 1 1,0 4 10-16,2 4-9 0,0-2-2 15,6 3 6-15,6 0-10 16,0 0-2-16,0 0 1 16,0-1 2-16,0-1 8 15,6-6-9-15,3-2-1 16,0 0-1-16,1-5 0 16,2-4-8-16,3 2 6 15,0-5-2-15,0 0 0 16,6 0-45-16,-2 0-57 15,-4-2-70-15,-6-8-223 16</inkml:trace>
  <inkml:trace contextRef="#ctx0" brushRef="#br0" timeOffset="380512.525">5366 9612 415 0,'0'0'101'0,"0"0"-92"16,0 0-8-16,0 0 58 15,0 0 6-15,0 0 1 16,2 75-13-16,1-56-1 15,1-1-5-15,-1-2-9 16,-1-1-16-16,1-4-9 16,0-3-12-16,-3 0 4 15,4-4-10-15,-1-1-1 16,3-3-136-16,5 0-99 16,0-7-226-16</inkml:trace>
  <inkml:trace contextRef="#ctx0" brushRef="#br0" timeOffset="380739.9846">5611 9704 637 0,'0'0'41'16,"0"0"-37"-16,0 0 23 15,0 0 36-15,0 0 5 16,0 0-12-16,15 56-39 15,-15-44 9-15,0 5-14 16,0-3-10-16,-3-2 1 0,0-5-3 16,-3 1-6-1,4-6-88-15,2-2-88 0,0 0-353 16</inkml:trace>
  <inkml:trace contextRef="#ctx0" brushRef="#br0" timeOffset="381273.535">5763 9508 357 0,'0'0'208'0,"0"0"-137"15,0 0-25-15,0 0 10 16,0 0 0-16,0 0 11 16,52-5-31-16,-31 5-11 15,3 0 0-15,3 0-4 16,-3 6-19-16,-5 3 5 15,-7-1-7-15,-3 3-4 16,-9 3-3-16,0 2 5 16,-3 0 4-16,-15 2 6 0,2-4-4 15,-2-2 1-15,9-3-2 16,3-4 2-16,3-3-5 16,3-1-5-16,0-1 2 15,0 0 3-15,0 0-1 16,0 0 1-16,0 0-10 15,0 2 10-15,3 3 1 16,7 0 8-16,1 4 10 16,4-1-14-16,-3 1-1 15,-1-2 1-15,0 1-1 16,-2-4-4-16,3 1-10 16,-2-4-66-16,-2-1-161 15,7 0-309-15</inkml:trace>
  <inkml:trace contextRef="#ctx0" brushRef="#br0" timeOffset="381484.467">6099 9648 597 0,'0'0'69'15,"0"0"-42"-15,0 0 6 16,0 0 44-16,0 0-19 15,0 0-19-15,26 54-22 16,-24-35 1-16,-2-2-17 0,3-3-1 16,-3-4-9-1,3-5-121-15,0-5-119 0</inkml:trace>
  <inkml:trace contextRef="#ctx0" brushRef="#br0" timeOffset="381970.6305">6248 9409 508 0,'0'0'93'0,"0"0"-30"0,0 0 21 16,0 0-56-16,0 0 9 16,0 0-5-16,78-19-9 15,-68 19-10-15,-4 10-11 16,-3 1-2-16,-3 4 13 16,0 1-11-16,-2 0 1 15,-8 1 2-15,-2-3 1 16,3-4-1-16,3-1 7 15,3-3-8-15,3-2-5 0,0-2 6 16,0 1-10 0,0 0 5-16,9 0 0 0,5 1 5 15,-1 0 1-15,-1 3-9 16,-2-2 11-16,1 2-8 16,-7 1 0-16,-2 4-5 15,-2-1 4-15,0 2 1 16,0 1 0-16,-6-4 11 15,-2 2-10-15,1-5-1 16,4-4 0-16,3-3-14 16,0 0-162-16,0-3-81 15</inkml:trace>
  <inkml:trace contextRef="#ctx0" brushRef="#br0" timeOffset="382276.7834">6483 9330 595 0,'0'0'80'16,"0"0"-46"-16,0 0 32 15,0 0 3-15,0 0-15 16,0 0-10-16,100 3-19 15,-79 14-22-15,-4 2 19 16,-4 2-7-16,-4 5-8 16,-3 0-7-16,-4 1 1 15,-2 3-1-15,0-3 3 0,0 0-2 16,-11-2-1-16,-1 1 0 16,-3-3-67-16,-4-1-192 15</inkml:trace>
  <inkml:trace contextRef="#ctx0" brushRef="#br0" timeOffset="388358.324">5384 9962 229 0,'0'0'56'16,"0"0"-11"-16,0 0 27 16,0 0 0-16,0 0 1 15,0 0-17-15,0 0-11 16,0 0-8-16,-1 0 3 16,1 0-11-16,0 0-3 15,0 0-14-15,0 0 6 16,0 0-18-16,0 0 1 0,0 0 0 15,0 0-2 1,0 0 1-16,3 0-9 0,7 0 5 16,5 0-56-16,3 0-92 15,-3-9-157-15</inkml:trace>
  <inkml:trace contextRef="#ctx0" brushRef="#br0" timeOffset="404751.4791">4352 12280 7 0,'0'0'165'15,"0"0"-126"-15,0 0-22 16,0 0 15-16,0 0 14 0,0 0-10 15,0 0 0-15,0 0 1 16,0 0 18-16,0 0-18 16,0 0 0-16,0 0 0 15,0 0-9-15,0 0-9 16,0 0-8-16,0 0 0 16,-1 0-3-16,1 0 11 15,-3 0-2-15,1 0 4 16,-1 0 22-16,2 0-26 15,1 0 1-15,0 0-16 16,0 0 3-16,0 0-3 0,0 0-2 16,0 0-1-1,0 0 0-15,0 0 1 0,0 0-3 16,0 0 2-16,0 2-1 16,0 2 4-16,0-1 0 15,0 1 0-15,0-1-1 16,0 1 3-16,0 1 1 15,0-2 3-15,0 1 3 16,0 0 5-16,0-1-5 16,0 0-1-16,0 0-7 15,0-1 6-15,1 1-7 16,4 2 2-16,1-1 5 16,-1-4-6-16,0 5-2 15,1-3-1-15,-3 0 3 16,3 1 2-16,3 0-5 0,-3-2 1 15,0 0-1-15,0 1 1 16,0-1-1-16,1 1 0 16,2 0 4-16,-1-2-3 15,-2 0 3-15,1 0-2 16,-1 0-2-16,0 0 4 16,-3 0-2-16,3 0-2 15,4 0 4-15,-4 0-4 16,0 0 1-16,2 0-1 15,-2 0 0-15,4 0 1 16,-1 0 1-16,0 0-3 16,1-2 3-16,-1-3 0 0,2 3-2 15,1-2 0 1,0 0 2-16,1-3 0 0,-4 3-1 16,5-1 1-16,-4 0-2 15,-1 0 0-15,-3 1 0 16,0 0 1-16,-3 2 3 15,1 0-4-15,-2-1 3 16,-1 3-3-16,-1 0-1 16,2 0-1-16,-2-2-24 15,1 2-52-15,2-1-26 16,-3-2-70-16,0 1-221 16</inkml:trace>
  <inkml:trace contextRef="#ctx0" brushRef="#br0" timeOffset="415339.4261">12823 6162 170 0,'0'0'101'0,"0"0"-52"16,0 0-25-16,0 0 20 15,0 0 17-15,0 0-18 16,0 0 0-16,0 0 1 16,0-11 6-16,0 9-9 15,0 2-4-15,0 0-23 16,0 0-3-16,0 0-9 15,0 0-4-15,0-1 1 16,0 1-42-16,0 0-103 16,0 0-236-16</inkml:trace>
  <inkml:trace contextRef="#ctx0" brushRef="#br0" timeOffset="415741.7944">12693 6169 429 0,'0'0'98'16,"0"0"-16"-16,0 0-20 16,0 0 12-16,0 0-10 15,0 0-27-15,-3 0-13 16,3 0-12-16,0 0-12 15,0 0 10-15,0 0 6 16,0 0-16-16,0 0 0 16,0 0-7-16,0 0-10 15,0 0-91-15,0 0-92 16,-2 0-287-16</inkml:trace>
  <inkml:trace contextRef="#ctx0" brushRef="#br0" timeOffset="434385.2141">4461 12267 331 0,'0'0'135'16,"0"0"-102"-16,0 0-13 16,0 0 10-16,0 0 41 15,0 0-29-15,0 0-11 16,0 0-27-16,0 0 8 16,0 0 11-16,0 0-5 15,0 0 17-15,0 0-17 16,0 0 12-16,0 0-2 15,0 0-8-15,0 0-13 16,0 0-2-16,0 0 2 16,0 0 1-16,0 0-6 0,0 0 5 15,0 0-7-15,0 0 0 16,0 4 0-16,0 3-2 16,0 1 2-16,0 2 2 15,0-1 1-15,0 3-3 16,0 0 2-16,6-2-2 15,-3 2 0-15,3-4 5 16,1-1-3-16,-2-1 0 16,1-2-1-16,1 0 4 15,2 1-5-15,5-4 0 16,-2-1 6-16,2 0-1 16,0 0 4-16,-1 0-4 15,-2 0 0-15,-2 0 1 16,1 0-6-16,-4 0 0 0,2 0 1 15,-2 0 3-15,2-3-4 16,-3 3 0-16,1-3-1 16,0 3-2-16,0-2-21 15,4-1-16-15,1-1-20 16,-1-1-43-16,-1-3-63 16,-3 1-95-16</inkml:trace>
  <inkml:trace contextRef="#ctx0" brushRef="#br0" timeOffset="447438.3292">6652 12464 331 0,'0'0'93'0,"0"0"-50"16,0 0 11-16,0 0 6 15,0 0-5-15,0 0-12 16,0 0-13-16,0 0-17 15,-9 1-2-15,9-1 25 16,0 0-16-16,0 2-12 16,0-2-8-16,0 3-1 15,0-1 1-15,8 4 10 16,8 0-4-16,2-1 3 16,6 1 5-16,4 0-12 15,2-1 4-15,4 1-2 16,1 0 3-16,-4-3-5 15,3 1 4-15,-4-3-4 16,-3-1-2-16,-2 0-2 0,-4 0 2 16,-4 0 9-16,-4 0-2 15,-4 0-7-15,-3 0-3 16,-3 0 3-16,0 0 2 16,1 0 5-16,-4 0-14 15,3 0 7-15,-1 0-17 16,-1 0-86-16,4 0-12 15,-4 0-85-15,1 0-179 16</inkml:trace>
  <inkml:trace contextRef="#ctx0" brushRef="#br0" timeOffset="484076.6881">9164 13505 622 0,'0'0'7'15,"0"0"0"-15,0 0 34 16,0 0 12-16,-82 15 9 16,62 2-21-16,1 2-6 15,1 3-3-15,6 0-2 16,5-1-17-16,4-1-2 15,3-2-4-15,0-4-7 16,4-3-11-16,8-4 11 16,3-4 3-16,0-3 8 15,0 0-3-15,-3 0 2 16,-3-5 11-16,3-4-17 16,-5-3 7-16,-2 1-2 15,-2 0-9-15,0 2 0 0,-3 3-8 16,1 4-30-1,-1 2-81-15,0 0-33 0,2 0-44 16,-2 0-117-16</inkml:trace>
  <inkml:trace contextRef="#ctx0" brushRef="#br0" timeOffset="484638.8448">9077 13518 485 0,'0'0'71'15,"0"0"-48"-15,0 0-17 0,0 0 26 16,0 0 11-16,0 0-1 16,-1 50 10-16,1-23 23 15,0 4-6-15,1 1-22 16,2 0-6-16,-1 5 1 15,-1-5-13-15,1 2-7 16,-2-5-13-16,3-7 1 16,-3-3-3-16,0-10-5 15,0-5 0-15,0-2 9 16,3-2-3-16,-3 0 7 16,0-10 16-16,0-12-15 15,0-12-16-15,-3-6 4 16,-6-3-4-16,1-2 0 15,-1 4 0-15,1-1 0 16,3 5-9-16,5 2-2 0,0 6-3 16,0 6 5-16,6 4 2 15,7 4-3-15,1 2 4 16,1 5 4-16,0 2 2 16,1 4-6-16,-2 2 6 15,2 0-3-15,-3 2 3 16,-2 15 0-16,-1 3-8 15,-7 6 6-15,-3 3-2 16,0 0-2-16,-16 0 6 16,1-2 1-16,-4-2 10 0,3-5-11 15,3-1 0 1,7-6-22-16,6-7-67 0,0-5-146 16,5-1-149-16</inkml:trace>
  <inkml:trace contextRef="#ctx0" brushRef="#br0" timeOffset="485492.5592">9270 13757 244 0,'0'0'251'0,"0"0"-181"16,0 0-27-16,0 0 59 15,0 0-34-15,0 0-28 0,21 8-2 16,-5-19 46-16,-1-5-41 15,6-1-19-15,-8 0-10 16,-1-3 6-16,-3 4-18 16,-4 1 11-16,-1 2-12 15,-2 4 1-15,-2 4-1 16,0 3-2-16,0 2-2 16,0 0-3-16,0 0-12 15,0 0 18-15,-6 10 2 16,-3 6 1-16,-3 4-2 15,6-3 4-15,1 5 0 16,4-2-5-16,1-1 0 0,0-3-2 16,4-4 4-1,7-5-4-15,5-2-1 0,0-5 3 16,1 0 4-16,4 0-4 16,-3-12 1-16,4-5-1 15,-1-1 0-15,-1 0-15 16,0-1 7-16,1 4-25 15,-4 2 5-15,-1 5-4 16,-7 3-4-16,-3 2-12 16,-4 3 6-16,-1 0 12 15,-1 0 8-15,0 0-5 16,0 0-11-16,0 3 38 16,-9 7 1-16,1 4 5 15,-4 0-2-15,2 1 11 16,0 4-14-16,-2 3 8 0,7 0 8 15,1 1-4 1,4-3-5-16,0-5 0 0,0-2-7 16,7-4 0-16,8-4 1 15,0-5-2-15,6 0 1 16,1-6-2-16,-2-11-11 16,1-2-3-16,-2-5 13 15,-4-5 2-15,-2-2 0 16,-4 2 1-16,-1 0 4 15,-4 2-5-15,-2 0 1 16,0-1 18-16,-2 6-10 16,0 2 8-16,2 6 15 0,-2 6-9 15,0 5 3 1,0 3-22-16,0 0 5 0,0 0-9 16,0 0-4-16,3 6-4 15,-3 8 8-15,0 6 39 16,0 2-25-16,0 3 3 15,0 0-1-15,0 2-3 16,0-6-10-16,0-1-2 16,-3-2 2-16,3-4-6 15,0-7-53-15,0-7-98 16,0 0-203-16</inkml:trace>
  <inkml:trace contextRef="#ctx0" brushRef="#br0" timeOffset="486420.7965">9920 13554 624 0,'0'0'24'0,"0"0"-9"16,0 0 8-16,0 0 40 15,-18 77-26-15,5-55 3 16,-5-2-9-16,6-4 8 15,0-4-15-15,6-6-9 16,3-3-3-16,3-3-9 0,0 0 3 16,0 0-6-1,0 0 7-15,9-9-7 0,6-2 0 16,-3 3-21-16,6 2 15 16,-6 5 3-16,-1 1-1 15,-1 0 4-15,0 0-10 16,2 4 10-16,0 4 10 15,4-2-10-15,-1 0 3 16,3-4 2-16,5-2 21 16,2 0-18-16,0-5 0 15,2-7-5-15,-5-2 4 16,-5-1-5-16,-2 3-1 16,-8 3 3-16,-2 1-8 15,-5 5 3-15,0 1-3 16,0 2-12-16,0 0-17 15,-6 2 27-15,-3 6 9 0,0 4-3 16,4 2 0-16,2-1-6 16,3-1 6-16,0-1 1 15,0 0 1-15,5-6-3 16,8-1 2-16,1-4 8 16,3 0-9-16,-1 0 0 15,1-4-2-15,-3-6-5 16,1-2-4-16,-6 0 8 15,-2 2 3-15,0 2-1 16,-5 4 1-16,-2 2 8 16,0 2-8-16,0 0 0 0,0 0-29 15,-9 4 29 1,-3 9 4-16,-1 3-2 0,5-1 6 16,1 2 1-16,2 2-3 15,2-2-3-15,3 2-3 16,0-7 8-16,0 1-4 15,0-6-3-15,0-2 4 16,5-5-4-16,1 0 15 16,0 0-12-16,7-6 20 15,-2-10-14-15,-1-5-5 16,-1-3-1-16,-3-3 4 16,2-3 6-16,-4 1 0 15,2 0 11-15,0 1-15 16,-5 1-8-16,1 7 10 15,-2 1-8-15,1 7 3 0,-1 6-1 16,0 3-3-16,0 3 8 16,0 0-11-16,0 0-11 15,0 6 9-15,0 9-7 16,0 7 9-16,0 3 13 16,0-1-11-16,0-1-3 15,0-3 1-15,6 1-18 16,5-8-131-16,1-2-295 15</inkml:trace>
  <inkml:trace contextRef="#ctx0" brushRef="#br0" timeOffset="488781.7803">11753 13445 621 0,'0'0'118'16,"0"0"-10"-16,0 0-26 16,0 0-28-16,0 0-11 15,-89 13-11-15,61 6 0 16,1 4-5-16,1-1-10 16,5 0 2-16,7-4-6 0,9-5-12 15,5-5-1 1,0-3-4-16,5-1 1 0,14-4 6 15,3 0-1-15,2-2 3 16,-3-8-1-16,-5-2-4 16,-8-2-25-16,-7 4-6 15,-1 0 29-15,0 2-8 16,-16 4-17-16,-5 0 27 16,0 4 0-16,3 0 0 15,5 0-6-15,7 7 6 16,3 0-3-16,3 3-3 15,0-1-2-15,12 4 7 0,7-6-8 16,-1-2 9 0,3-2 5-16,-2-3-4 0,-2 0-2 15,-1-1 2-15,-1-11 1 16,-2-3 3-16,1-4-5 16,-2-2 3-16,0-2 2 15,-2-3-2-15,-1 0-4 16,2 4 1-16,-7 0 0 15,1 5 0-15,-4 8 10 16,-1 1-10-16,0 8 0 16,0 0 0-16,0 0 0 15,0 2-15-15,2 13 15 16,-1 10 0-16,-1 5 2 16,3 2 10-16,-3 3-10 15,0 0 6-15,0-2 8 0,0-2-14 16,0-6 10-16,-4-3 1 15,1-10-11-15,1-5 9 16,1-6-9-16,1-1-1 16,0 0 10-16,0-12-8 15,6-10-3-15,5-6-5 16,0 0-17-16,7 4 3 16,-2 3-5-16,2 5 1 15,3 9 19-15,-5 2-12 16,2 5 1-16,-3 0-9 15,-2 0 8-15,-2 14 10 16,-2 3 4-16,-4 1 3 0,-4 1-4 16,-1-2-2-1,0 2 1-15,-12-3 8 0,-6-1 22 16,-1-4-9-16,1-2-6 16,6-5-11-16,4-4-2 15,7 0-57-15,1-13-263 16</inkml:trace>
  <inkml:trace contextRef="#ctx0" brushRef="#br0" timeOffset="489497.0513">12039 13638 43 0,'0'0'261'0,"0"0"-215"16,0 0 50-16,0 0-23 16,0 0 1-16,81-43-5 15,-68 28-49-15,-3 1-9 16,-1-1 23-16,-5 1-4 16,-1 2-16-16,-3-1 15 15,0 4-8-15,0 2 4 16,0 2 6-16,0 4-6 15,0 1 2-15,0 0-27 0,0 0-8 16,0 0-8 0,-3 0 16-16,0 11 5 0,0 3 2 15,0 2 3-15,3-1-9 16,0 0 3-16,0-1 0 16,0-4 0-16,0 2 5 15,6-4-7-15,4-1 1 16,1-4-3-16,-2-1 5 15,4-2 7-15,-2 0-8 16,-1 0 0-16,2-5-1 16,-3-4 1-16,-1-1 13 15,-1-1-17-15,-3 0 2 16,1 4 3-16,-2-1-3 16,1 1-4-16,-1 3 4 15,2 0-10-15,2 0 2 0,1 1 6 16,-1 3 0-16,2 0-5 15,0 0 4-15,-3 0-5 16,0 11 2-16,-3-2-7 16,-1 2 4-16,-1 0 7 15,-1-2-5-15,0-1 5 16,0-3 0-16,0-2-9 16,0-1 0-16,0-2-5 15,0 0-14-15,0 0 23 16,0 0-7-16,0 0-39 15,0-5 23-15,0 0 17 16,0-1 6-16,2 2 2 0,3 0 0 16,0 0-3-1,1 0-9-15,0-1-38 0,0 1-77 16,-3-2-170-16</inkml:trace>
  <inkml:trace contextRef="#ctx0" brushRef="#br0" timeOffset="491213.7">12077 13528 275 0,'0'0'226'0,"0"0"-121"16,0 0-21-16,0 0 50 0,0 0-38 16,0 0-52-16,3-11-28 15,9 3-11-15,4 4 4 16,1-4 0-16,1 4 13 16,-1-1-8-16,1-2-2 15,-1 5-7-15,-4 0 8 16,-1 2-13-16,-3 0 2 15,-1 2-5-15,-2 12 2 16,-5 7-4-16,-1 2 0 16,0 6 5-16,-7 2 8 15,-9-2-6-15,-1 0-1 16,-1-2 11-16,3-5-12 16,0-3 0-16,6-7 14 15,3-4-13-15,0-5 6 0,6-3-6 16,0 0 9-16,-2-6-2 15,2-8-8-15,0-1-1 16,0 1-2-16,0 4-3 16,2 0 2-16,4 5 4 15,-1 3 0-15,1 0-9 16,2 2 13-16,4-1-9 16,6-1 7-16,2-1-2 15,5 0 0-15,2-2 1 16,0-3-1-16,-2-1 3 15,-4-2-3-15,-3-1-3 0,-3-2 3 16,-3 1-1 0,-2-1-1-16,-1-1-1 0,0 1-4 15,-3 1 3-15,0 4-8 16,-4 4 8-16,-2 3 4 16,0 2-26-16,0 0-23 15,0 10 49-15,-11 6 0 16,-1 1 0-16,2-2 1 15,2 2 3-15,1-3 3 16,1 0-5-16,6-3 8 16,0-6-10-16,0-2 0 15,6-3 1-15,6 0 7 16,5 0-3-16,2-4-1 16,1-8-4-16,4 3-3 15,-1-3-14-15,1 4-10 0,-2-1 12 16,-3 2-26-16,-1 2 7 15,-5 2 6-15,-4 3 12 16,-4 0-3-16,-2 0 4 16,-3 0 12-16,0 0 0 15,0 0-33-15,-3 0 31 16,-9 12 5-16,0 0 11 16,2 3 9-16,-1-1-4 15,5 2 3-15,3 1-10 16,3-1 9-16,0-2-18 15,0-4 3-15,9 0-3 16,6-7 7-16,3-3 0 0,-1 0 5 16,2 0-6-16,-1-10 4 15,1-7-9-15,-1 0 5 16,-3-3 5-16,1-2-9 16,1 1 9-16,-4-3-2 15,-1 2 15-15,-1-4-8 16,-3 1 3-16,-2-1 5 15,-1 2-20-15,1 6 18 16,-1 4-15-16,-1 7 12 16,-3 6-16-16,-1 1-3 15,0 0-2-15,0 3-4 16,0 11 5-16,2 11 1 16,-1-1 6-16,2 5 4 15,2-5 0-15,2-2 2 16,1-5-7-16,5-3-6 0,-1-3 1 15,6-7-7 1,-1-4-23-16,-1 0-101 0,-6-13-254 16</inkml:trace>
  <inkml:trace contextRef="#ctx0" brushRef="#br0" timeOffset="491371.0507">12858 13494 358 0,'0'0'423'0,"0"0"-383"16,0 0-36-16,0 0 6 0,0 0-2 15,83-13-8-15,-58 8-31 16,-1 1-223-16</inkml:trace>
  <inkml:trace contextRef="#ctx0" brushRef="#br0" timeOffset="493593.6316">13205 13646 449 0,'0'0'257'0,"0"0"-198"0,0 0-10 16,0 0 86-16,0 0-25 15,0 0-69-15,0-3-21 16,0 1 11-16,0-2 0 16,6-7-17-16,8 0-6 15,4-6-5-15,5-2 0 16,-3-2-2-16,-1-3 2 16,-3-1-1-16,-6 5-2 15,-5 1 6-15,-2 5-6 16,-3 5 0-16,0 5-2 15,0 4 2-15,-11 0-3 16,-4 2-1-16,-7 12 4 0,3 6-1 16,-2 6-1-1,1 1 2-15,3 3-3 0,3 1 3 16,2-1 9-16,6 1-9 16,5 2-4-16,1-2 0 15,0 1 4-15,10-3-1 16,5-5 1-16,3-5-2 15,-3-7 8-15,3-7-6 16,-5-5 1-16,2 0-1 16,-1-3 7-16,-1-16-5 15,-3-2 1-15,-2-7 0 16,-4 1-3-16,-2 0-10 16,-2 3-4-16,0 4-5 15,0 4 2-15,-8 3 0 16,2 6 12-16,0 4 5 15,3 1-3-15,-1 2-10 16,1 0-1-16,2 0 13 0,1 6-9 16,0 2 2-16,0 4 6 15,0 0-4-15,1-2 4 16,11 0 2-16,1-3-3 16,2 0 3-16,0-7 0 15,3 0 0-15,-3 0 0 16,3 0 0-16,-3-7 0 15,-2-3 0-15,-4-3-5 16,-1 0 5-16,-4-2-2 16,2 3 5-16,-3-1-6 0,3 2 5 15,0 1-4 1,2 3-1-16,3 1 0 0,0 4-11 16,-2 0 8-16,6 2-14 15,-6 0 19-15,-2 0-13 16,2 0 13-16,-3 8 0 15,2 4 0-15,-1 0 1 16,2-1 0-16,0-1-4 16,3 0 4-16,3-5 2 15,0 0 0-15,2-4-2 16,3-1 1-16,-1 0 2 16,4-3 0-16,-3-8 3 15,0 0-6-15,-4 0-5 0,-5 2-5 16,-5 5 2-16,-5 2-13 15,-1 2 12-15,0 0-30 16,-1 0-8-16,-10 9 47 16,2 5 0-16,-1 0 4 15,6 0-3-15,1 0 1 16,1 0-4-16,2-5 0 16,0 1 2-16,0-4 0 15,12-2 0-15,-2-2 5 16,4-2 7-16,-1 0-12 15,1 0 7-15,-1-3-2 16,-3-3-2-16,1-4 3 16,-2 3-2-16,-5-3 1 15,-1 1-1-15,-3 0-4 0,0 1-5 16,0 0-2-16,-3 0 3 16,-7 2-9-16,1 3 10 15,-2 0-4-15,4 3 7 16,1 0 0-16,2 0-11 15,2 0 5-15,2 0 2 16,0 6-5-16,0 3-2 16,0 1 11-16,2-1 9 15,5-4-9-15,3 3 2 16,-1-5-2-16,1 0 0 16,1-2 0-16,1-1 8 15,0 0-8-15,-1 0-6 0,1-1 2 16,1-7 5-1,-1-2-7-15,4-2 12 16,-2 0-4-16,2-4-2 0,1 2 0 16,0 0 0-16,0 2-2 15,-2 5 2-15,-3 2 4 16,-1 5-4-16,-6 0-10 16,0 2 2-16,-5 14 0 15,0 3 7-15,0-2 1 16,0 0 1-16,0-4 3 15,1-4 7-15,10-3-11 16,5-6 10-16,1 0-10 16,2 0-60-16,0-15-190 0</inkml:trace>
  <inkml:trace contextRef="#ctx0" brushRef="#br0" timeOffset="493715.4982">14283 13571 301 0,'0'0'370'16,"0"0"-370"-16,0 0-25 16,0 0-130-16</inkml:trace>
  <inkml:trace contextRef="#ctx0" brushRef="#br0" timeOffset="494400.6732">9965 14209 472 0,'0'0'123'0,"0"0"-98"16,0 0 8-16,0 0 51 15,0 0-16-15,0 0-4 0,89-7-26 16,-59 2 7 0,-1 0-20-16,-3 0-18 0,-5 2 4 15,-9 2-22-15,-4 0-12 16,-5 1-81-16,-3 0-56 16,0 0-122-16,-2 0-123 15</inkml:trace>
  <inkml:trace contextRef="#ctx0" brushRef="#br0" timeOffset="494612.4303">10147 14190 262 0,'0'0'289'16,"0"0"-124"-16,0 0-29 15,0 0 4-15,0 0-59 16,0 0-32-16,0 3-18 16,0 6-29-16,0 7 6 15,0 5-1-15,0 6 3 0,0 1 4 16,0 2 4-1,0-4-15-15,0-2 2 0,0-4-1 16,0-1-4-16,0-7-8 16,13-1-55-16,2-10-63 15,0-1-160-15,-3 0-350 16</inkml:trace>
  <inkml:trace contextRef="#ctx0" brushRef="#br0" timeOffset="495949.8124">10238 14437 707 0,'0'0'51'0,"0"0"-47"15,0 0 37-15,0 0 9 0,0 0-1 16,0 0-19-16,63 7-3 16,-44-7-5-16,-4-3-2 15,-2-4 1-15,-4-2-15 16,-4-2 1-16,-2 1 1 15,-3 0 10-15,0-1 0 16,0 2-3-16,0-4-15 16,-2-1 3-16,-1 4-7 15,2-2 13-15,1 3-16 16,0 0 7-16,0 1-2 0,11-1-5 16,3 2 7-1,5 3-2-15,-1 2-7 16,2 2 8-16,-5 0-6 0,-5 0-1 15,-4 6 4 1,-3 5-10-16,-3 2-2 0,0 0 7 16,0 0 9-16,0-2 10 15,0-1 1-15,0-2 3 16,0 1-3-16,0-3-8 16,8 1 1-16,5-2-4 15,0-3 6-15,4 0 2 16,-2-2-7-16,4 0 2 15,-2 0-2-15,2 0 4 16,-3-2 0-16,-2-6 1 16,2 1-5-16,-6 0-1 0,-2-1 0 15,4-3 4-15,-5-2 0 16,-1-2-4-16,2 0 2 16,-2-2-2-16,-2 2-2 15,2 2 2-15,-3 3 2 16,-1 4 0-16,-1 3-4 15,-1 1 0-15,0 2 2 16,0 0-8-16,0 0 5 16,0 0-12-16,0 4 15 15,0 6 2-15,0 3-2 16,0 2 0-16,0 1 8 16,0-2-7-16,2 0-1 0,2-3 3 15,1-2 0 1,2-1 0-16,0-1-3 0,-1-2 2 15,2-1 0-15,1 0 1 16,-2-2 1-16,2 0-3 16,2-2-1-16,-1 0 4 15,2 0-2-15,0 0 0 16,-3 0-1-16,0-3 3 16,0-2-2-16,0-4 0 15,0 2-2-15,-2-1 0 16,2 1 3-16,-3 0-4 15,2-1 2-15,-4 3-2 16,1 1 1-16,2-1 0 16,-3 1-2-16,1-2 2 0,2 1-2 15,-2-1 1-15,5-1 2 16,-2-1 0-16,-1 2-1 16,-2 0 0-16,1 1-2 15,-2 5 3-15,-4-3-2 16,0 3-1-16,0 0-6 15,0 0-2-15,0 0-17 16,0 0 9-16,-7 0 18 16,-5 7 4-16,0 3-2 15,-2 2-2-15,2 1 5 16,-1 1 4-16,3 0-2 16,2 1-6-16,-1-1 5 15,5-2-6-15,2 2 1 16,2-3 1-16,0-1 0 15,0-1 2-15,8-3-2 16,2-2-2-16,2-2 0 0,0 1 4 16,-3-3-4-16,0 0 4 15,3 0 5-15,-5-5-6 16,2-5 0-16,-1-3-2 16,0-2 2-16,-3-3 4 15,1 1-7-15,-3-6 0 16,-1 0 1-16,-1-3-1 15,-1 0 0-15,0 1-4 16,0-1 4-16,0 5-1 16,0 4 0-16,0 6 2 0,0 2-2 15,0 3 1 1,0 2 0-16,0 1-2 0,0 3 1 16,0 0 1-16,0 0 3 15,0 0-3-15,0 0-4 16,0 0-9-16,0 0-34 15,0 0-54-15,0 0-89 16,0 0-138-16</inkml:trace>
  <inkml:trace contextRef="#ctx0" brushRef="#br0" timeOffset="497153.666">10905 14408 545 0,'0'0'158'0,"0"0"-88"15,0 0 50-15,0 0-12 16,0 0-59-16,0 0-46 15,16-17 32-15,-4 5-22 16,1-1 17-16,-1-1-22 16,-1-1 7-16,-3 0-1 15,-3 0-11-15,0-2 0 0,-5-1 1 16,0-1 0-16,0 0-2 16,0-1-2-16,0 1 2 15,-5 6-2-15,5-1 2 16,-3 6-1-16,3-1 0 15,0 3-1-15,0-2-4 16,0 3 4-16,6 0-9 16,3 3 7-16,3 0-6 15,0 2 1-15,0 0 7 16,7 0-3-16,-1 0-1 16,-1 0 0-16,-3 3 0 15,-3 5 4-15,-2 1 0 0,0 2-7 16,-5 3 4-16,1 3-6 15,-5 2 6-15,0 1-6 16,0-1 9-16,0 1 1 16,0-4-1-16,0-4 4 15,9-2-6-15,4-4 4 16,4-3 2-16,3-3 3 16,4 0-7-16,-1-5 7 15,4-9-5-15,-4-2-2 16,1-1 1-16,-4 2 3 15,-4-2-4-15,-5 5 0 16,-4 0 1-16,-4 5 7 16,-3 4-8-16,0 1-4 0,0 2-12 15,0 0-4-15,-7 0 14 16,-1 3 6-16,-1 8 0 16,1 0 11-16,0 5-8 15,5-1-3-15,1 1-1 16,2-3-4-16,0 1 10 15,0-4-10-15,6-2 8 16,4-2-3-16,1-3 5 16,1-3-3-16,3 0 4 15,0-2-6-15,3-11-5 16,-1-1 4-16,-3-3-5 16,-2 2-15-16,-6 1 10 15,-2 2 10-15,-4 5-3 16,0 4-3-16,0 3 7 15,0 0-18-15,0 0-2 0,-1 0 15 16,-9 10 4-16,-1 0 1 16,5 4-1-16,-2 2 4 15,1-1 4-15,3 0-5 16,1-3-2-16,1-2-7 16,1-3 7-16,1-2 8 15,0-1-8-15,0-3-6 16,0 1 6-16,3-2 4 15,4 0-2-15,3 0 3 16,1-2 8-16,1-8-10 16,1-2 6-16,-2-4-3 15,2-1-6-15,-4-4 4 0,0-3-3 16,1-2 11-16,-1-7 8 16,1-1-8-16,0-2 12 15,-4 3-14-15,-2 4 5 16,1 8-14-16,-4 7 18 15,1 6-18-15,-1 5 4 16,-1 3-8-16,0 0 3 16,0 0-12-16,0 13 12 15,0 5 2-15,-3 3-1 16,-1 0-1-16,2 1 0 16,1 2-1-16,1-4-16 15,0-3-92-15,0-6-253 16</inkml:trace>
  <inkml:trace contextRef="#ctx0" brushRef="#br0" timeOffset="501620.1091">18414 8646 111 0,'0'0'188'16,"0"0"-127"-16,0 0 39 15,0 0 10-15,0 0 2 16,0 0-50-16,0 0-8 16,-16-24 3-16,15 22 6 15,-1 2-34-15,1-2-15 16,-1-1 19-16,2 3-14 15,0 0-5-15,0 0-8 16,0 0-6-16,0 0 0 0,0 0-1 16,0 0-4-1,0 0 5-15,0 0 0 0,0 0-2 16,0 0-1-16,2 0 3 16,7 0 5-16,4 0-1 15,2 0-3-15,1 0 1 16,-1 0-2-16,3-2 0 15,-4 1 4-15,-1-1-4 16,-4 1 1-16,0 1-1 16,1 0-35-16,-1 0-45 15,2 0-47-15,2 0-49 16,-4 0-99-16</inkml:trace>
  <inkml:trace contextRef="#ctx0" brushRef="#br0" timeOffset="507744.3407">22069 2571 606 0,'0'0'18'0,"0"0"4"16,0 0-15-16,0 0 51 16,0 0 15-16,0 0 31 15,0 0-52-15,-15-27-31 16,8 28-21-16,-2 19 0 15,-2 7 5-15,-2 5 9 16,5 4 3-16,5-4-7 0,2-3-10 16,1-1 5-1,0-6-1-15,10-4 4 0,5-5-7 16,-1-2 1-16,0-8 4 16,0-1-1-16,0-2-1 15,2 0-3-15,0-2 3 16,-1-12 4-16,1-3 4 15,-2-2-8-15,-2-1 0 16,0 1-1-16,-3 6 2 16,0 4-4-16,-2 1-2 15,-1 5 2-15,-3 1-2 16,0 2-1-16,2 0-1 16,1 0-15-16,5 5 10 15,2 8 8-15,0 4 0 16,-1 2 2-16,-3-2 1 0,-2 1 0 15,-4-3 3-15,-1-2-5 16,-1 0 8-16,2-3-9 16,2-3 2-16,1 1-6 15,3-2-24-15,5-6-146 16,4 0-158-16</inkml:trace>
  <inkml:trace contextRef="#ctx0" brushRef="#br0" timeOffset="508233.1204">22746 2655 627 0,'0'0'76'0,"0"0"-55"16,0 0 10-16,0 0 31 15,0 0 7-15,0 0-22 16,-76-18-29-16,71 22-10 16,2 9-14-16,3 1 6 15,0 0-2-15,0 0 0 16,5-4 2-16,7 0 1 16,4-3-1-16,1-1 0 15,1-3 0-15,-2-3 7 0,2 0-4 16,-1 0 3-1,-3-5-6-15,-1-4-3 0,-3 0 3 16,-4 1 9-16,-3 1 0 16,0 2-4-16,-3 4-4 15,0 1 1-15,0 0-2 16,0 6-20-16,0 16 14 16,0 9 6-16,0 4 8 15,0 1-2-15,0-4 9 16,0-2-13-16,0-5 7 15,0-2 0-15,0-6-5 16,0-2-4-16,6-5 0 16,9-2-31-16,3-8-103 15,5 0-151-15</inkml:trace>
  <inkml:trace contextRef="#ctx0" brushRef="#br0" timeOffset="508419.2844">23120 2917 440 0,'0'0'244'15,"0"0"-209"-15,0 0-23 16,0 0 60-16,99-9-21 16,-62 1-21-16,8-3-1 0,1 2-27 15,2-3-2 1,0-4-117-16,-1-6-220 0</inkml:trace>
  <inkml:trace contextRef="#ctx0" brushRef="#br0" timeOffset="508809.9083">23887 2595 499 0,'0'0'139'16,"0"0"-51"0,0 0-17-16,0 0 16 0,0 0-17 15,-95-14-29-15,74 15-3 16,4 7-23-16,6 1-7 16,5 1-8-16,6 0-2 15,0 2-5-15,0 1 7 16,17 1 0-16,6-1 4 15,4 3-1-15,0 1-1 16,-4 0-1-16,-6 0-1 16,-4 4 2-16,-5-1-1 15,-8 1 4-15,0 4-2 16,-2-1-2-16,-15 0-1 16,-3 0 0-16,-2-2 2 15,1-3 3-15,3-4 0 16,0-1-5-16,4-1-12 0,1-5-85 15,1-4-189-15</inkml:trace>
  <inkml:trace contextRef="#ctx0" brushRef="#br0" timeOffset="509173.0288">24215 2581 475 0,'0'0'163'0,"0"0"-114"16,0 0-44-16,0 0 15 15,0 0 5-15,0 0 3 16,80 57 9-16,-66-30-15 16,-3 2 6-16,-3 0-12 15,-3 3-12-15,-5 1-2 16,0 1 5-16,-5 3-4 16,-15-2-3-16,-12 0 0 15,-7 0-21-15,-8-2-92 16,-10-5-62-16,-7-3-222 0</inkml:trace>
  <inkml:trace contextRef="#ctx0" brushRef="#br0" timeOffset="509636.4912">21954 2448 173 0,'0'0'37'16,"0"0"53"-16,0 0-22 16,0 0 10-16,-92-78 36 15,80 75-23-15,-3 3 6 0,3 0-50 16,-4 15-17-16,-2 19-15 15,-2 11-13-15,4 9 22 16,4 4-2-16,7 0-21 16,5 0 2-16,0-1 3 15,13-3-4-15,22 2-2 16,16-5-14-16,22-7-108 16,16-8-136-16</inkml:trace>
  <inkml:trace contextRef="#ctx0" brushRef="#br0" timeOffset="510109.3305">25449 2839 624 0,'0'0'48'0,"0"0"-48"16,0 0 2 0,87-6-2-16,-43 3-36 0,0-4-66 15,-7 3-182-15</inkml:trace>
  <inkml:trace contextRef="#ctx0" brushRef="#br0" timeOffset="510273.19">25485 3125 178 0,'0'0'9'0,"0"0"-9"15,109-5-105-15</inkml:trace>
  <inkml:trace contextRef="#ctx0" brushRef="#br0" timeOffset="510760.5989">26137 2716 624 0,'0'0'115'0,"0"0"3"16,0 0-34-16,0 0-32 16,0 0-52-16,0 0-8 15,-5 0 8-15,2 26 10 0,3 1 9 16,0-2-6-16,0-3-6 16,2-2 2-16,8-6-7 15,6-2 1-15,3-6 1 16,3-3 1-16,3-3 5 15,0 0-6-15,2 0-2 16,-4-7 5-16,-1-5-2 16,-3-2 3-16,-4-4-6 15,-1 1 2-15,-7 3-4 16,-1 4 5-16,-3 3-4 16,-3 6 10-16,0 1 19 15,0 0-24-15,0 0-6 16,0 0-6-16,2 13-3 15,1 5 5-15,0 5 5 16,1-1-1-16,-1 0 1 0,0-2 4 16,2 0-3-16,-2-1-1 15,3-3 1-15,0-2-2 16,7-4-31-16,4-8-144 16,5-2-211-16</inkml:trace>
  <inkml:trace contextRef="#ctx0" brushRef="#br0" timeOffset="511194.8135">26744 2808 487 0,'0'0'234'0,"0"0"-194"15,0 0 8-15,0 0 35 16,0 0-6-16,0 0-24 15,-15 10-29-15,10-3 0 16,4 3-19-16,1-1 4 16,0 0-5-16,9 0-1 15,9-2-3-15,7-3 6 16,2-2-1-16,0-2-1 16,-2 0 3-16,-4 0 3 15,-3-2-8-15,-3-5-2 0,-2-2 14 16,-2-2-10-1,-4 1-4-15,-1 1 5 0,-3 4 3 16,-3 2 18-16,0 3-25 16,0 0-1-16,0 0-12 15,0 11 2-15,0 6 10 16,-6 7 2-16,-3 0 0 16,2 0 0-16,1-2 1 15,3-3-2-15,0 1-1 16,1-5 0-16,-1 3-16 15,-1-3-105-15,-4-4-151 16,-5 0-359-16</inkml:trace>
  <inkml:trace contextRef="#ctx0" brushRef="#br0" timeOffset="511643.7159">26226 3269 631 0,'0'0'92'0,"0"0"-19"15,0 0 76 1,0 0-63-16,0 0-10 0,0 0-33 15,-40-25-38-15,40 25-5 16,0 0-8-16,7 0 1 16,14 4 7-16,9 4 2 15,10 4-1-15,12-5 6 16,4 4 6-16,8-1-2 16,3 0-1-16,2 1-7 15,2-1-1-15,4-3 3 16,-5 0 0-16,-3-5-4 15,-4-1-1-15,-10-1 2 16,-8 0-1-16,-11 0 1 16,-9 0-1-16,-5-3-1 0,-7 0 3 15,-5-2-3-15,-2 2-11 16,-1 0-27-16,-4 3-41 16,-1 0-100-16,0 0-162 15</inkml:trace>
  <inkml:trace contextRef="#ctx0" brushRef="#br0" timeOffset="512027.9013">26419 3470 542 0,'0'0'81'15,"0"0"-33"-15,0 0 10 16,0 0-8-16,0 0 17 16,0 0-30-16,14 1-36 15,30-1 24-15,11 0 8 16,8-1-13-16,1-2-4 15,-2 2-16-15,1-1 2 16,-3 2 7-16,-4-2-7 16,-4 2 10-16,-10-3-9 15,-9 3-3-15,-11 0-5 0,-8-3 2 16,-10 3 3-16,-4 0-55 16,0 0-55-16,-4 0-35 15,-13 0-276-15</inkml:trace>
  <inkml:trace contextRef="#ctx0" brushRef="#br0" timeOffset="527046.6184">22422 5564 277 0,'0'0'66'0,"0"0"7"15,0 0 24-15,0 0-65 16,0 0 53-16,0 0 17 16,0 0-20-16,-17-22-48 15,17 22-14-15,0 0-8 16,0 0-4-16,0 0-7 0,0 0-2 16,0 0-1-1,0 0-12-15,1 0 5 0,15 0 8 16,7 6 1-16,5 0 0 15,4 2 9-15,-1-3-8 16,2-2 0 0,-1-2 6-16,1 2-7 0,-2-3 3 15,-2 2-3-15,-5-2 3 16,-3 0-9-16,-5 2 4 16,-4-2-5-16,-1 0-51 15,-3 1-13-15,-2 1-20 16,-3-1-77-16,-3-1-156 15</inkml:trace>
  <inkml:trace contextRef="#ctx0" brushRef="#br0" timeOffset="527465.5442">22326 5637 74 0,'0'0'273'16,"0"0"-207"-16,0 0-39 16,0 0-2-16,0 0-4 0,0 0-2 15,10-3 4-15,8 3 12 16,6 0-11-16,3 0-8 15,4 0 2-15,2 0 3 16,3 0 1-16,-1 0-13 16,-2 0 3-16,-2 0-1 15,-2 0-5-15,-5 0 3 16,-2 0-9-16,-1 0 1 16,-1 0 4-16,-1 0-4 15,-2 0 2-15,-3 0-3 16,-1 0 1-16,-2 0 0 15,-4 0-1-15,-2 0-14 16,-3 0-30-16,-1 0-33 16,-1 0-72-16,0 0-35 15</inkml:trace>
  <inkml:trace contextRef="#ctx0" brushRef="#br0" timeOffset="537226.9659">19696 7149 470 0,'0'0'32'0,"0"0"61"15,0 0-46-15,0 0 42 16,0 0-3-16,0 0-17 15,-8-9-42-15,7 9-14 16,-2 0-13-16,2 1-9 16,-2 12 5-16,1 1 6 15,2 0-2-15,0-1 10 16,0-1-8-16,0-3 2 16,3-1-3-16,6-2 5 15,-2-3-4-15,-1-3 1 16,-3 2 6-16,0-2-9 15,-3 0-5-15,0 0 1 16,0 0-12-16,0-6-92 0,-9 1 19 16,-3 1-66-16,-1 4-147 15</inkml:trace>
  <inkml:trace contextRef="#ctx0" brushRef="#br0" timeOffset="541678.2803">8000 13727 49 0,'0'0'54'0,"0"0"-9"15,0 0 57-15,0 0-16 0,0 0-24 16,0 0-1-16,0 0-1 16,-2 0-19-16,2 0 2 15,-2 0-3-15,2 0-13 16,-1 0 13-16,-1 0-20 16,2 0-3-16,0 0 9 15,0 0-11-15,0 0-8 16,0 0-5-16,0 0-2 15,0 0 0-15,0 0 0 16,0 0-5-16,0 0-2 16,0 0 6-16,10 3 1 15,2 2 3-15,-1 1-3 16,5-1 1-16,-1-1 2 16,0 0-3-16,2 1 6 0,-3-3-6 15,0 1 0 1,-2-1 6-16,0 0-6 0,1 2-6 15,-4-4 6-15,2 2 8 16,0-2-5-16,-3 0-6 16,-1 0 7-16,1 0-9 15,-1 0 5-15,2 0 0 16,0 0-2-16,-1 0 2 16,0-5-1-16,-3 1-8 15,-2 0-34-15,0-2-14 16,-3 1-49-16,0-4-76 15,0-2-77-15</inkml:trace>
  <inkml:trace contextRef="#ctx0" brushRef="#br0" timeOffset="542037.0367">8180 13662 300 0,'0'0'114'16,"0"0"-59"-16,0 0 7 15,0 0-10-15,0 0-35 16,0 0-17-16,2-7-10 16,13 5 6-16,3 0 8 15,0 2 1-15,0 0-3 16,0 0 8-16,-2 0-1 0,-2 11-9 16,-1 3 5-1,-1 1 2-15,-2 4 4 0,-1 0 0 16,-4-1 11-16,-2 1-20 15,-3 0 9-15,0-1 16 16,0 1-12-16,0-2 0 16,-3 2-11-16,-5-1 2 15,-2-2 5-15,1 0-11 16,2-3 2-16,-1-3-4 16,1 3 1-16,2-2-57 15,1 1-29-15,-1-4-85 16,2-8-161-16</inkml:trace>
  <inkml:trace contextRef="#ctx0" brushRef="#br0" timeOffset="551320.1535">12690 12874 220 0,'0'0'48'16,"0"0"-20"-16,0 0-12 15,0 0 46-15,0 0 30 16,0 0-52-16,0 0-15 16,8 0-7-16,-5 0-5 15,2-2 4-15,1 2 13 16,2-1-10-16,1-1 6 15,1 0-6-15,1-1-20 16,-1 3 14-16,3 0-13 16,-2-2 12-16,4 2-5 15,-3-1 3-15,0 1-11 16,-2-2 1-16,-1 1-1 16,-4 1 7-16,-2 0-7 0,0 0-4 15,-3 0-8-15,0 0-17 16,0 0-94-16,0 0-17 15,0 0-18-15,-5 3-69 16</inkml:trace>
  <inkml:trace contextRef="#ctx0" brushRef="#br0" timeOffset="567890.1319">3375 12403 30 0,'0'0'39'16,"0"0"-15"-16,0 0 0 16,0 0 10-16,0 0-15 15,0 0-7-15,0 0 10 16,0 0-16-16,0 0-5 15,0 0 31-15,0 0 21 16,0-1 156-16,0 1-131 16,0 0-62-16,0 0-13 15,0 0 15-15,0 0-8 16,0-1-1-16,0 1-5 16,0 0 16-16,0 0-3 15,0 0-8-15,0 0-4 16,0 0-5-16,0 0 0 15,0 0 5-15,0 0-5 0,0 0 0 16,0 0 3-16,0 0-8 16,0 0 7-16,0 0-2 15,0 0 0-15,0 0-9 16,0 0 8-16,0 0 1 16,2 0-1-16,-1 0-6 15,4 4 14-15,-1 2-5 16,0-3-2-16,1 2-3 15,-2-2 3-15,3 1-1 16,0 0 2-16,1-1-2 16,-1 2 4-16,0-4 0 0,0 1-1 15,2 0-2-15,-1-1 0 16,2-1-1-16,-1 0-5 16,2 0 6-16,0 0 10 15,1 0-5-15,1 0-3 16,0 0 4-16,-2 0-6 15,2 0 1-15,-1 0-1 16,-1 0 3-16,-1-1-6 16,-2-1 6-16,1 0-3 15,2-1 4-15,-1 0-4 16,0-1 7-16,3 1-7 16,-3-2 7-16,2 0-2 15,0 1-1-15,-2 1 0 16,-1 0-3-16,-2 0 1 15,4 1-4-15,-2 1 4 0,-2-2-4 16,0 1 2-16,1 0 0 16,-4 0 3-16,6 0-3 15,-3-1 0-15,0 0 1 16,1 0-1-16,-1-4 0 16,0 3 4-16,-1 1-3 15,1 0 6-15,-3-2-7 16,1 1 0-16,-1 0 0 15,2 0 1-15,-2 0 0 16,-2 1 10-16,2 1-11 16,-1 1-3-16,-1 0 3 15,1-1 0-15,-2 2 0 0,1 0-1 16,-1-1 2-16,0 1 0 16,0 0-1-16,0 0 0 15,0 0-1-15,0 0 0 16,0 0-7-16,0 0 5 15,0 0-2-15,0 0 4 16,0 0-7-16,0 0 4 16,0 0-1-16,0 0-7 15,0 0 6-15,0 0 1 16,0 0-3-16,0 1 11 16,-4 3-5-16,-4-2 2 15,-1 3 0-15,-1 1-10 16,-2-2 10-16,-3 1-2 0,0 2-1 15,-1-1-14 1,1 0 13-16,-3-1-3 0,6-2-15 16,-1 0 17-16,-1 0-2 15,2-2 6-15,-3 1 1 16,2-2 0-16,-2 0-6 16,-2 0 12-16,1 0 2 15,-3 0-8-15,2-4-5 16,-2 1 5-16,4-2 5 15,-3 2-4-15,3-2 2 16,-1 1-3-16,-2 1 0 16,-3 1 9-16,0-3-9 0,3 2 0 15,5-1 0 1,2 1 12-16,-2 0-8 0,4 1-1 16,1-3 0-16,2 1-2 15,1 0-1-15,0 0 0 16,2 0-2-16,-1-2 6 15,-1 2-4-15,2-1 0 16,0-2 4-16,0 1-1 16,-4 0-3-16,5 0 0 15,-2 1 2-15,2 3-2 16,1-3 1-16,-1 3-1 16,1-2 0-16,-1 3-3 15,2-1-1-15,0 0 8 0,-1 1-4 16,1-2 0-1,0 2-8-15,0-1 8 0,0-1 1 16,0 2-1-16,0 0 0 16,0-2-3-16,0 3 9 15,0 0-12-15,0 0 12 16,0 0-10-16,0 0 4 16,0 0-2-16,0 0 2 15,0 0-9-15,0 0 2 16,0 0 4-16,0 0 3 15,0 0 0-15,0 4 0 16,1 2-5-16,2-1 5 16,2-1 2-16,1 2-2 15,-3 0 0-15,7-1 3 0,-4 1-3 16,0 1 2-16,2-3 0 16,-1 1-2-16,-1 2 1 15,3-2-2-15,-3 0 1 16,6 2-6-16,-2-3 6 15,1 0 0-15,-1 1-3 16,2 0 12-16,0-1-16 16,-2 0 13-16,1 0-11 15,4 1 9-15,-3-1-4 16,1 1 0-16,4-2 0 16,-3 4 0-16,0-2 1 15,4-1 0-15,-2 1-1 16,-1 0-1-16,2 1 1 0,-3-2 3 15,0 0-3 1,-1 1-2-16,-1-3 2 0,-1 0 0 16,-1-1 0-16,-1-1-4 15,2 0 4-15,-1 0 0 16,-3 0-2-16,1 0 0 16,-2 0 2-16,1 0 0 15,1 0 0-15,-2 0 2 16,0 0-3-16,0 0 1 15,1 0-4-15,-1 0-5 0,-3 0-6 16,5 0-6 0,-4 0 0-16,2-4-7 0,-2 1 25 15,1-2-26-15,-1 3-2 16,1-1-48-16,-2 0-24 16,-3 0-104-16</inkml:trace>
  <inkml:trace contextRef="#ctx0" brushRef="#br0" timeOffset="572612.3123">4233 12361 111 0,'0'0'90'0,"0"0"-30"15,0 0-2-15,0 0-8 16,0 0 10-16,0 0 0 16,-15-22-22-16,15 19 5 15,0 2-3-15,0 1 10 16,0 0-23-16,0 0 7 16,0-2-15-16,0 2-7 15,0 0-4-15,0 0-4 0,0-1-1 16,0 1 1-1,0 0-4-15,0 0 0 0,0 0 0 16,0 0 0-16,0 0-8 16,0 0 3-16,1 0 3 15,8 3 2-15,3 1 0 16,-1 3 5-16,2 0-5 16,-1-1 0-16,6 1 2 15,3 0-2-15,-2 0 8 16,1-1-8-16,-1-1-4 15,3-4 4-15,-4 0 0 16,2-1 1-16,-1 0-1 16,-4 0 0-16,6 0 0 15,-5 0-4-15,4-1 9 0,-3-3-12 16,-3-1 14-16,4-3-9 16,-6 2 4-16,-2 1-2 15,-1-1 8-15,0 1-7 16,-3-1-1-16,0 0 10 15,0 2-9-15,-3 0-1 16,1 0 0-16,-2 1-1 16,1-1-1-16,0 2 3 15,-3-1-4-15,3 2 6 16,-3 1-6-16,3 0 0 16,-3 0 3-16,0 0-2 15,0 0-4-15,0 0 6 16,0 0-6-16,0 0-4 15,0 0 2-15,0 0-1 16,0 0 1-16,0 3 5 0,-6 3 5 16,0-1-2-16,-3 1 2 15,-4 0 1-15,-7 2 3 16,-1 0-11-16,-4 2 17 16,-2-2-14-16,0-1 3 15,2 1-1-15,8-6 14 16,1 0-14-16,4-2 0 15,3 0-4-15,-3 0-5 16,2-6-3-16,-5-3 6 16,6-2-11-16,-3 1 0 0,3-1 14 15,2 2 1-15,-1 0-4 16,-1 4 1-16,2 0 4 16,-1 2 0-16,4 2-1 15,2 0-4-15,-1 1 5 16,2 0-4-16,-1 0 0 15,2 0 2-15,-1 0-15 16,1 0 10-16,0 2 6 16,0 7 2-16,3-2-2 15,7 2-1-15,1 2 3 16,-1-1 0-16,5 0 3 16,-3 3-6-16,0-2 6 15,3 1 1-15,-3-2-4 0,0-3-4 16,-2-2 4-1,2 2 3-15,0-6-3 0,0 1-3 16,0-2-6-16,4 0 9 16,-5 0-43-16,-2 0-83 15,4 0-27-15,-5 0-104 16</inkml:trace>
  <inkml:trace contextRef="#ctx0" brushRef="#br0" timeOffset="583120.7565">14407 11250 588 0,'0'0'83'0,"0"0"-33"15,0 0 8-15,0 0 36 16,0 0-45-16,0 0-36 16,0 0-13-16,0 0-3 15,7 5 1-15,18 3 2 16,5-2 3-16,0-3 0 16,3 0 7-16,-2-3 1 15,-1 0 10-15,0 0 3 0,-3 0-9 16,-5-6-10-16,1 0 6 15,-7-2-6-15,-4 2 1 16,-4-3 0-16,-5-1 1 16,-3-1-5-16,0-1 3 15,0-2-5-15,-8 1 2 16,-6 1-2-16,-2 4 0 16,3 1-12-16,1 2 12 15,4 1 5-15,2 2 0 16,2 0 0-16,2 1-5 15,2 1-2-15,0 0-3 16,0 0 3-16,0 0-4 16,14 1-2-16,5 7 7 15,-1 4-1-15,1 2 2 16,1 1 2-16,-5 2-2 0,-2-2 2 16,-4 3 1-16,-4-2-3 15,-4-2-8-15,-1 4 8 16,0-4 11-16,-1-1-8 15,-10 0-2-15,-2-3 9 16,1-3-10-16,-1 3 1 16,5-5-1-16,2 0-9 15,4-1-48-15,2-1-139 16,0-3-183-16</inkml:trace>
  <inkml:trace contextRef="#ctx0" brushRef="#br0" timeOffset="597460.5905">12356 10843 73 0,'0'0'172'15,"0"0"-92"-15,0 0-33 16,0 0 11-16,0 0-25 16,0 0-21-16,0 0-7 15,0 0 2-15,0 0-3 16,0 0 0-16,0 0-4 15,0 0-1-15,0 0 1 16,0 0 0-16,0 0 1 16,0 0-2-16,0 0 0 0,0 0-19 15,0 0-8-15,0 0-14 16,0 0 21-16,0 0-29 16,0 0 0-16,0 0 43 15,0 0-6-15,0 0 12 16,0 0-6-16,-2 0-5 15,2 0 12-15,-1 0 1 16,-1 0 17-16,2 0 21 16,-1 0 1-16,-1 0 9 15,2 0-1-15,-1 0 10 16,1 0-19-16,-2 0-1 16,-1 0-24-16,-1 0-14 15,0 0-6-15,1 0 6 16,0 1 3-16,3 5-3 0,0-1-14 15,0 3-74-15,1-3-23 16,12-1 5-16,2-4-130 16</inkml:trace>
  <inkml:trace contextRef="#ctx0" brushRef="#br0" timeOffset="611223.9111">18934 7940 345 0,'0'0'14'0,"0"0"19"16,0 0-8-16,0 0-3 0,0 0 2 15,0 0 12-15,0 0-1 16,-29-3-27-16,26 3-1 16,0 3-3-16,2 2-4 15,-2 0 0-15,3 1 2 16,0-2-1-16,0 0-2 15,0 1-1-15,0-2-3 16,6 2-16-16,-2 0-54 16,-1-1 1-16,-3 1-157 15</inkml:trace>
  <inkml:trace contextRef="#ctx0" brushRef="#br0" timeOffset="633652.167">19727 7082 149 0,'0'0'83'0,"0"0"-55"15,0 0 6-15,0 0 32 16,0 0-6-16,0 0-30 16,0-8 7-16,0 8 4 15,0 0-15-15,0 0-14 16,0 0-2-16,0 0-1 0,-3 0-6 15,-1 0 20-15,-3 3 3 16,0 5 10-16,3-1-25 16,-1-1 0-16,2-1-10 15,3-1 5-15,0 1-5 16,0 0-1-16,0 0-19 16,0-1-37-16,6-3-85 15,0-1-158-15</inkml:trace>
  <inkml:trace contextRef="#ctx0" brushRef="#br0" timeOffset="641354.7279">26864 9671 437 0,'0'0'35'16,"0"0"45"-16,0 0-37 15,0 0 25-15,-28-78 23 0,19 61-17 16,-4-2-6-16,-4 2-23 15,-5 2-25-15,-9 1-11 16,-11 1-7-16,-10 4-3 16,-13-1 2-16,-9 5 1 15,-8-2-2-15,-8 1-2 16,-5 1 2-16,-5-1 18 16,2-1-17-16,4 3 0 15,1 1 12-15,5 2-3 16,0 1-3-16,5 0 3 15,3 0-5-15,5 13-10 16,1 4 11-16,2 4-7 16,3 5 3-16,2 2-1 15,5 6-1-15,7 2-8 16,12 3 6-16,7 3-2 0,14 2-2 16,9 0 6-16,13 1 0 15,0 2-1-15,16 1 3 16,14 2-2-16,12 1 0 15,10 0 0-15,10 1 0 16,10 1-1-16,13 3 2 16,10 2 2-16,14-4 2 15,13 2-5-15,11-9-8 16,14-4 7-16,8-7 1 16,7-3 0-16,5-5-12 15,3-1 12-15,-1-2 4 16,-1-2-2-16,-3-3-2 0,4-6-5 15,-3-2-1-15,2-5-5 16,0-4 11-16,-4-3-12 16,-6 0-9-16,-8 0-5 15,-12-14 1-15,-10-4-4 16,-19-6 4-16,-18-4 6 16,-12-6-8-16,-20-1 27 15,-14-4 4-15,-12-1-4 16,-9-2 6-16,-8-4-3 15,-7 1 1-15,-4 0 10 16,-4 0 31-16,-1 1-31 0,0 4 16 16,-3 1-27-1,-12 0 11-15,-7 0-14 0,-9 0 0 16,-11-1 0-16,-7-1-2 16,-13 2 5-16,-10-3-4 15,-8 3 2-15,-9 0 0 16,-7-1 1-16,-8-1 0 15,-3 0-2-15,-7 1 5 16,-2 0 8-16,0-2-12 16,-2 1 2-16,3 0 11 15,0 3-9-15,6 0 15 16,6 1-12-16,6 3 3 16,8-1-4-16,1 3 3 15,6 4-10-15,7 4-2 0,5 9 2 16,5 5 12-16,2 8-12 15,5 2 0-15,3 4-12 16,7 12 9-16,6 1-56 16,8 5-72-16,10-4-84 15,3-2-194-15</inkml:trace>
  <inkml:trace contextRef="#ctx0" brushRef="#br0" timeOffset="642723.7582">26251 9701 287 0,'0'0'117'16,"0"0"-15"-16,0 0 3 16,0 0-51-16,0 0 13 15,0 0-3-15,-46-24-1 16,30 24-28-16,-4 0-16 16,-3 0 10-16,0 0 12 15,-1 0 0-15,5 2-28 16,4 4-2-16,0-1-1 15,6 1-7-15,1 0 1 16,0 2-1-16,3 1-3 16,-1 3 0-16,2 0 1 15,1 2-2-15,-2 1 2 0,4-1-2 16,-2 4 2 0,3-1-1-16,0-2 1 0,0 1-1 15,0-4-2-15,0 2 2 16,10-4 2-16,1-4 4 15,-1 0-6-15,2-1-8 16,2-3 2-16,-1-2-104 16,-4 0-113-16,-1-1-388 15</inkml:trace>
  <inkml:trace contextRef="#ctx0" brushRef="#br0" timeOffset="643287.2409">26110 9710 492 0,'0'0'118'0,"0"0"-64"15,0 0-1-15,0 0 16 16,0 0-31-16,0 0-20 16,-42 14-8-16,29 2 16 0,1 4 6 15,4 3-4 1,2 0-7-16,6 1-11 0,0-3 0 16,3-1-7-16,11-3 7 15,5-5-7-15,1-2 4 16,2-3-7-16,0-5 11 15,-2-2-7-15,-1 0 0 16,0 0 0-16,-1-11 18 16,0-5-22-16,-1-1 3 15,-3 0 15-15,-3 0-13 16,-1 4 2-16,-2 2-5 16,-4 4 2-16,-2 3-2 15,-1 2 4-15,-1 2-6 16,0 0-3-16,0 0-4 15,0 0-3-15,0 6 3 16,0 9-3-16,0 4 10 0,0 5 1 16,0-2 14-16,0 0-14 15,0 2-1-15,0 0 5 16,0-2-14-16,0-1 18 16,0-3-12-16,0-2 3 15,9-2-62-15,8-8-118 16,2-6-139-16</inkml:trace>
  <inkml:trace contextRef="#ctx0" brushRef="#br0" timeOffset="644139.647">26703 9859 519 0,'0'0'129'0,"0"0"-41"15,0 0-20-15,0 0 3 16,0 0 17-16,-82-56-49 15,60 56-11-15,-3 0-19 16,2 0-2-16,1 12 4 16,3 5-10-16,7-2 0 15,7 2-1-15,3 2 0 16,2-4-2-16,3-1 3 16,14-2-1-16,7-5 0 15,1-6 7-15,2-1-7 16,-2 0 4-16,-4-8 1 15,-1-6 6-15,-7-3 2 16,-3 0-10-16,-7 2-3 0,-1 1-2 16,-2 2 1-16,0 5 2 15,0 3 1-15,2 4-2 16,-2 0 1-16,0 0-3 16,0 0 1-16,0 17-12 15,0 6 7-15,0 7-1 16,0 3 14-16,0 0-7 15,0-1 11-15,-10-3-5 16,0-2-2-16,1-4-1 16,3-5-1-16,2-1-1 15,1-8 1-15,1-2 0 0,2 0-2 16,0-4-47-16,2-3-207 16,14 0-237-16</inkml:trace>
  <inkml:trace contextRef="#ctx0" brushRef="#br0" timeOffset="644416.8725">26948 10151 687 0,'0'0'97'0,"0"0"-88"16,0 0 4-16,0 0 12 16,0 0-10-16,0 0 50 15,-19 68-27-15,7-43-15 16,0-1-11-16,4-1-2 16,7 0-10-16,1-4-12 15,6-5-109-15,16-8-76 16,9-6-368-16</inkml:trace>
  <inkml:trace contextRef="#ctx0" brushRef="#br0" timeOffset="644897.6645">27272 10019 603 0,'0'0'94'0,"0"0"-46"16,0 0-1-16,0 0 62 15,0 0-38-15,0 0-17 16,37-71-33-16,-24 65-8 16,4 3-2-16,-2 3 2 15,1 0-6-15,-1 0-4 16,0 0-6-16,-2 2-1 0,-2 8 1 15,-2 1 1 1,-5 2 1-16,-4 4 1 0,0 0 2 16,-13 0 3-16,-5 0-5 15,-1-3 3-15,8-2 4 16,6-4-7-16,5-1 1 16,0-1 1-16,7 0 0 15,9-1 2-15,5 3 4 16,-3 1-7-16,-5-1-1 15,-4 1-1-15,-5 0-1 16,-4 3 1-16,0-2-2 16,-7 5 1-16,-12 0-1 15,-7 2 3-15,-3 3 1 16,-3 1 7-16,1 3-16 16,4 2 8-16,0-4-90 0,8 0-261 15</inkml:trace>
  <inkml:trace contextRef="#ctx0" brushRef="#br0" timeOffset="648437.4279">26517 10517 313 0,'0'0'69'0,"0"0"-36"16,0 0 26-16,0 0-7 15,0 0-20-15,0 0-5 16,0 0-1-16,0-5-9 15,0 4 3-15,0 1 4 16,0 0-8-16,0 0-16 16,0 0 0-16,0 0 0 0,0 0 0 15,0 4-4 1,-6 12 0-16,0 4 8 0,0 5-4 16,-2 5 1-16,1 3 0 15,3 4 13-15,-1 0-7 16,4-3 11-16,-2-1-3 15,-2-1-13-15,2-5 5 16,-1-2-3-16,1-6-2 16,-1 0 1-16,0-4 3 15,3-6-6-15,-1-2-1 16,2-1 1-16,-1-3 2 16,1-1 4-16,-2-2-8 15,2 2 4-15,0-2-2 16,0 0 0-16,0 0 0 0,0 0-76 15,-6 0-176-15</inkml:trace>
  <inkml:trace contextRef="#ctx0" brushRef="#br0" timeOffset="648917.4227">26267 10858 326 0,'0'0'108'16,"0"0"-79"-16,0 0-27 15,0 0 12-15,0 0-11 16,0 0 28-16,0 43 21 16,1-16 7-16,-1 3-23 15,2 1 11-15,2 1-23 16,0-5 6-16,2 1-12 16,3-4-1-16,0-6-2 15,5-2 1-15,-1-4-4 16,2-5 10-16,2-1-15 15,2-5 28-15,1-1 0 0,6 0-4 16,1 0 2-16,1-13-22 16,5-2-4-16,0-5-2 15,-2-2-1-15,-5 2-4 16,-4 0-4-16,-6 5 3 16,-5 5-10-16,-7 3-59 15,-2 6-45-15,-2 1-76 16,0 0-334-16</inkml:trace>
  <inkml:trace contextRef="#ctx0" brushRef="#br0" timeOffset="652590.6661">27205 12512 390 0,'0'0'158'0,"0"0"-131"16,0 0 72 0,0 0-6-16,0 0 42 0,0 0-67 15,0 0-25-15,17-48-16 16,-17 48-9-16,0 0-4 16,0 0-14-16,0 0-4 15,-3 0 0-15,-13 11 4 16,-1 3 9-16,-5 6-3 15,0 3-1-15,4 1-5 16,0 1 0-16,7 2 2 16,4-1-2-16,6-1 7 15,1-1-6-15,0-2 0 16,3 2-1-16,13-7 3 16,3 0 2-16,3-3-5 15,0-1 3-15,3-4 2 0,-1-4-3 16,3-4 1-1,0-1 4-15,3 0-7 0,0 0-2 16,1 0-65-16,-3 0-114 16,-4-2-193-16</inkml:trace>
  <inkml:trace contextRef="#ctx0" brushRef="#br0" timeOffset="653021.1242">27964 12604 34 0,'0'0'442'0,"0"0"-422"16,0 0-14-16,0 0 43 16,0 0 32-16,-91 33-17 0,67-13-28 15,3 6 8 1,0 0 1-16,4 0-12 0,3-1 5 15,6 2-9 1,7 0-21-16,1 0-6 0,1-1 12 16,17-2-13-16,6 1 1 15,3-4 3-15,1-4 1 16,4-2-12-16,-1-4-16 16,0-5-111-16,-4-6-153 15</inkml:trace>
  <inkml:trace contextRef="#ctx0" brushRef="#br0" timeOffset="653604.0175">28389 12716 474 0,'0'0'71'16,"0"0"-8"-16,0 0 14 15,0 0-29-15,0 0-16 0,0 0 1 16,-55 13-13-16,49 1 17 15,1-2-21-15,5 1-3 16,0-2-7-16,0-3-4 16,3-1 13-16,13-2-11 15,3-4 12-15,3-1-4 16,0 0-1-16,-2 0-8 16,2-13 4-16,-1-2 5 15,-3-4-11-15,0-1 8 16,-5 2-7-16,-1 4-2 15,-4 5 13-15,-4 2 10 16,-1 5-4-16,-3 2 8 16,0 0-25-16,0 0-2 15,0 5 0-15,0 14-10 0,2 3 10 16,-2 4 1 0,0 1 8-16,0-2-3 0,0 1 6 15,0-2-7-15,0-3 8 16,0-3-13-16,0-4 5 15,0-2 1-15,0-1-3 16,0-3-3-16,0-1-28 16,0-4-104-16,10-3-125 15,3 0-144-15</inkml:trace>
  <inkml:trace contextRef="#ctx0" brushRef="#br0" timeOffset="654091.8731">28880 12755 532 0,'0'0'161'16,"0"0"-77"-16,0 0-9 16,0 0 45-16,0 0-57 15,0 0-42-15,-17-17-21 16,-1 17 0-16,-1 5 6 15,0 5-2-15,2 0-2 0,5 2 0 16,5-1 2 0,1-1-2-16,6-3-2 0,0-2 3 15,0 0 0-15,0-4-3 16,9-1-2-16,6 0 2 16,3 0 3-16,-1-3-3 15,-2-7-5-15,-2-1 5 16,-2-2 2-16,-3 2-2 15,-2 3 9-15,-3 2-3 16,-2 3-6-16,-1 3 2 16,0 0 6-16,0 0-1 15,0 0-7-15,0 9-25 16,0 8 25-16,0 8-2 16,0-1 4-16,0-1-2 15,0 1 8-15,0-4 4 0,0-3-8 16,0-5 1-1,0-2-5-15,0-1 10 0,0-3-10 16,7 0-31-16,7-4-84 16,7-2-192-16</inkml:trace>
  <inkml:trace contextRef="#ctx0" brushRef="#br0" timeOffset="654292.7157">29073 12995 97 0,'0'0'540'0,"0"0"-502"0,0 0-35 16,0 0 50-16,0 0 30 15,0 0-44-15,-23 51-4 16,15-36-21-16,4-1-11 16,-2 0 3-16,6-4-6 15,0 1-28-15,0-5-140 16,10-4-168-16</inkml:trace>
  <inkml:trace contextRef="#ctx0" brushRef="#br0" timeOffset="654644.5112">29338 12857 731 0,'0'0'67'0,"0"0"-28"0,0 0-6 16,0 0 47-16,0 0-58 16,0 0-22-16,11 5-18 15,-9 11 11-15,-2 2 6 16,0 3 2-16,0-1-6 16,-15-3 10-16,3 2-6 15,0-5 5-15,2-1 5 16,5-6-7-16,4-2 5 15,1-1-5-15,0-1 1 16,1 2 5-16,14 0 4 16,5-1-4-16,2 0-4 0,0 2 10 15,1-3-8 1,-4 1-6-16,-1-3-3 0,-3-1-11 16,-2 0-115-16,1 0-168 15</inkml:trace>
  <inkml:trace contextRef="#ctx0" brushRef="#br0" timeOffset="654944.1746">29691 12760 638 0,'0'0'96'0,"0"0"-94"0,0 0 2 15,0 0 1-15,0 0 28 16,0 0 24-16,28 58-32 16,-20-34-3-16,-2 3 6 15,-6 2 10-15,0 1-7 16,0 0 3-16,-4-1-9 16,-12 3-21-16,-3-3 11 15,-3-1-6-15,-2 0-3 16,-3-4-4-16,2-2-4 15,-2-1-2-15,5-5-114 16,9-5-181-16</inkml:trace>
  <inkml:trace contextRef="#ctx0" brushRef="#br0" timeOffset="655786.0534">29949 12779 677 0,'0'0'127'15,"0"0"-105"-15,0 0 0 16,0 0 61-16,0 0-23 16,0 0-43-16,55 1-7 15,-15-1 3-15,-1 0-9 16,-3-3 3-16,-4-2-7 16,-7-2 0-16,-6-3-1 15,-10 1 1-15,-4-5-12 0,-5 0 2 16,0-3-16-1,-2 0 5-15,-10-1-8 0,-3 1 8 16,2 2 17-16,0 2-1 16,4 2 4-16,4 5 1 15,2 3 4-15,3 2 1 16,0 1-5-16,0 0-5 16,1 0-12-16,18 0 17 15,9 0 0-15,5 10 0 16,2 5 1-16,0 0 4 15,-7 4 0-15,-4 1-5 16,-6 2-5-16,-6 3-1 16,-8 0 1-16,-4-1 5 15,0 1 5-15,-21 0 21 0,-4 0-10 16,-3-1-1-16,-1-4-1 16,6 3-14-16,4-3-3 15,10-6-146-15,7-4-390 16</inkml:trace>
  <inkml:trace contextRef="#ctx0" brushRef="#br0" timeOffset="659561.4636">28310 12600 60 0,'0'0'144'15,"0"0"-48"-15,0 0-21 16,0 0-15-16,0 0-29 16,0 0 9-16,0 0-17 0,-6-13-7 15,6 13 0 1,0-1-9-16,0-1 2 0,0 2-3 15,0-3 7-15,0 2-13 16,0-3 3-16,-1 2-1 16,1-1 4-16,0 2 1 15,0-2 7-15,0 2 7 16,0-1-6-16,0 2 6 16,0 0-14-16,-2 0 15 15,2 0-21-15,0 0-1 16,-1 0-6-16,1 0-4 15,0 0 6-15,-2 0 4 16,2 7-1-16,-3 1 3 16,1 0 1-16,1 1 1 0,-2 0-3 15,0 1 7-15,1 1 6 16,-1 0 4-16,2-2-6 16,1 2-8-16,-3 0-2 15,0 1 8-15,2 0 3 16,-1-2 2-16,2 0-10 15,0 0 2-15,0-1-2 16,0-1-5-16,0 1 0 16,0-2 5-16,2-2-1 15,5 1-1-15,0 0 1 16,1-1-6-16,0 0 4 16,0-1 7-16,0-3-1 15,-1 1-6-15,2-2 1 16,2 0-1-16,-1 0 5 15,1 0-3-15,2 0-1 0,-2-2 3 16,0-3-1-16,-3-2-6 16,1 1 4-16,-3-1-3 15,1-2 7-15,-2 2-5 16,-1 0-1-16,-1 0-1 16,0-1 0-16,0 0 0 15,0 4 3-15,-1 1-3 16,-1-2 0-16,1 2 0 15,0 0 5-15,0-1-5 16,1 3-2-16,-2-2 1 0,1 0 1 16,-1 0 4-1,1 2-4-15,-1-2 4 0,1 2-11 16,1-1 7-16,-3 1-6 16,1 1-4-16,-1 0-4 15,0 0-4-15,2 0-20 16,0 0 11-16,1-2-100 15,2-1-157-15</inkml:trace>
  <inkml:trace contextRef="#ctx0" brushRef="#br0" timeOffset="660696.7834">28367 12625 41 0,'0'0'113'0,"0"0"-91"16,0 0 28-16,0 0 4 16,0 0 4-16,0 0-30 15,-5 0 6-15,5 0 21 0,0 0 4 16,0 0-17-16,-1 0-13 15,-2 4-25-15,0 4 9 16,0-2 15-16,0 5-8 16,0-1 0-16,1 3-9 15,0 0-11-15,2 1 19 16,0-2-13-16,0 1 0 16,0 1-1-16,0-4 5 15,0 2-5-15,5-2-4 16,1-5 2-16,2 1 1 15,2-3-2-15,3-3 5 16,5 0-3-16,2 0 12 0,2 0-10 16,-3-5-5-1,0-4 0-15,-2 0-1 0,-3-2 0 16,-3 2 0-16,-3 1 6 16,-2-1-4-16,-1 1 6 15,-4-1-6-15,2 1 15 16,-1-2 9-16,-2 0-20 15,2 0-5-15,0-1 5 16,-1-1-7-16,1 1 6 16,-1 0-7-16,1 3 3 15,-2 0-2-15,1 3 2 16,-1 2-2-16,0 2 8 16,0 1-6-16,0 0-1 15,0 0-6-15,0 0 3 0,0 0 2 16,0 0-16-16,0 0 14 15,0 1 6-15,0 4-7 16,0 5 7-16,0-3-6 16,0 3 0-16,0 0 3 15,-3 3 4-15,-1-2-4 16,-2 2 3-16,2-1-1 16,-2 1-1-16,3-1 2 15,-4 2-3-15,4 0 0 16,0 2 8-16,-1-1-8 15,4-1 0-15,0 0 3 0,0-1-2 16,0-1-1 0,0 0-2-16,0-2 2 0,0 1 2 15,0-2-1-15,0-1-2 16,0 0 1-16,0-3 0 16,0 0 8-16,0 2-8 15,0-4-8-15,0 3 7 16,0-1-2-16,0-2-41 15,0-3-31-15,0 0-25 16,3 0-132-16</inkml:trace>
  <inkml:trace contextRef="#ctx0" brushRef="#br0" timeOffset="662034.4877">29358 13278 358 0,'0'0'112'0,"0"0"-51"15,0 0-15-15,0 0 67 16,0 0-56-16,0 0-46 16,0 0-4-16,0 0-7 0,0 0-1 15,0 2-3 1,0-2 4-16,7 3 0 0,-2-3 5 15,1 2-5-15,-1-2-2 16,-2 0 2-16,3 0 4 16,1 0-2-16,0 0 9 15,1 0-8-15,-3 0-3 16,-2 0-4-16,-3 0-3 16,0 0-69-16,0 0-24 15,-2 2-101-15,-12-1-93 16</inkml:trace>
  <inkml:trace contextRef="#ctx0" brushRef="#br0" timeOffset="662284.5611">29358 13278 145 0</inkml:trace>
  <inkml:trace contextRef="#ctx0" brushRef="#br0" timeOffset="662453.2419">29358 13278 145 0,'-113'-12'179'0,"113"12"-121"0,0 0 58 0,0 0-26 16,0 0-25-16,4 0-33 15,-1 0-8-15,5 0-1 16,3 0 12-16,2 0-6 16,3 0-15-16,1 0 5 15,-1 0-9-15,2 0-4 16,-4-3-6-16,0 0 0 16,-5 0-28-16,-3 0-33 15,-1 0-57-15,-5-1-164 16</inkml:trace>
  <inkml:trace contextRef="#ctx0" brushRef="#br0" timeOffset="662819.21">29300 13268 61 0,'0'0'196'0,"0"0"-189"16,0 0 2-16,0 0 22 16,0 0 36-16,0 0-29 15,18 9 1-15,-12-8-2 16,0 1-17-16,2-2-10 16,-1 0 13-16,2 3-14 15,-3-3 0-15,2 0-6 16,-1 0 3-16,0 0-6 15,1 0-4-15,1 0-117 16,-2 0-225-16</inkml:trace>
  <inkml:trace contextRef="#ctx0" brushRef="#br0" timeOffset="670185.1845">27194 13638 363 0,'0'0'112'0,"0"0"-58"16,0 0 17-16,0 0 50 15,0 0-33-15,0 0-27 16,0 0-13-16,0-35 11 16,0 30 8-16,-1 3-51 15,-1 1-8-15,-3-1 5 16,-2 2-13-16,-2 0-3 15,-6 0 3-15,-1 0 3 16,1 2-1-16,0 6-3 0,5 1 2 16,-1 0 5-1,4 3-2-15,-1-2-4 0,1 4-3 16,0 0-1-16,-1 2 8 16,3 1-3-16,-2 2-1 15,2 1-8-15,1 1 8 16,4-2 10-16,0 3-10 15,0-2-2-15,0-3-6 16,9 0 8-16,5-1 1 16,2-2-1-16,2 1 0 15,1-5 4-15,2 1 1 16,-3-2-3-16,1 0 7 16,-2-1-8-16,-2 1-1 15,-3-2 0-15,-2 1 0 0,-1 1-15 16,-2 2-109-1,4-2-127-15,-1-5-336 0</inkml:trace>
  <inkml:trace contextRef="#ctx0" brushRef="#br0" timeOffset="670962.7554">27917 13583 489 0,'0'0'101'16,"0"0"-11"-16,0 0-24 15,0 0 16-15,0 0-7 16,-83-35-25-16,59 35-13 16,-1 6-17-16,-2 15-9 15,0 5 6-15,2 8-2 16,4 3 2-16,7 0-3 16,4 1-14-16,9-3 3 15,1-1 0-15,0-1-3 0,10-2 0 16,6-2 3-1,8-2-3-15,6-5-15 0,4-5-102 16,4-11-171-16,-4-6-385 16</inkml:trace>
  <inkml:trace contextRef="#ctx0" brushRef="#br0" timeOffset="671451.4265">28082 13776 163 0,'0'0'492'0,"0"0"-440"15,0 0-47-15,0 0 5 16,0 0 40-16,0 0 9 16,-16 27-36-16,15-10-2 15,-2-1-3-15,3-1 5 16,0 0-12-16,0-5 3 15,4-1-5-15,7-3 1 16,1-3-6-16,6-3 1 16,3 0 3-16,-2 0 5 15,4-6 6-15,-3-6-19 16,-1-3 6-16,0 0-5 16,-4-4 3-16,-2 0-2 15,-7 2 4-15,0 2-6 16,-4 4 4-16,-2 5 23 0,1 4-1 15,-1 2-10-15,0 0-13 16,0 0-3-16,0 5-9 16,0 16 5-16,0 6 2 15,-1 5 2-15,-5 0 7 16,1-2 11-16,1-3-17 16,-1 0 9-16,3-3-1 15,1-2-7-15,1-5-2 16,0-4-1-16,0-1 0 15,0-5-13-15,6-1-39 16,9-6-114-16,7 0-99 16</inkml:trace>
  <inkml:trace contextRef="#ctx0" brushRef="#br0" timeOffset="671946.985">28501 13906 315 0,'0'0'315'16,"0"0"-206"-16,0 0-38 16,0 0 66-16,0 0-52 15,0 0-52-15,0-20-32 16,0 20-2-16,0 0-3 0,0 10 4 16,-3 5 18-16,1-1-17 15,2 2 7-15,0 1-6 16,0-4 4-16,5 0-6 15,7-3 0-15,4-4 8 16,2-5-6-16,6-1 6 16,0 0-1-16,1-4-3 15,-1-9 4-15,-5-1-8 16,1-3 0-16,-5-3 7 16,-2 1-1-16,-1 1-6 15,-2 2 5-15,-4 2 1 16,-1 6-6-16,-2 4 3 15,-3 2-10-15,0 2 5 16,0 0-3-16,0 0-2 16,0 14 2-16,0 3 3 0,-2 6 2 15,-4 1 6-15,2 1 0 16,-3 0-2-16,2-1 8 16,-1-2-11-1,3-3 0-15,1-2 3 0,1-3 0 16,1-1-4-16,0-2-9 15,0-3-92-15,0-6-198 16,12-2-359-16</inkml:trace>
  <inkml:trace contextRef="#ctx0" brushRef="#br0" timeOffset="672143.3895">28838 14156 670 0,'0'0'135'0,"0"0"-134"16,0 0 2-16,0 0 18 16,0 0 47-16,0 0-25 15,-30 65-35-15,24-51-3 16,1-1-6-16,4-1 1 16,1-3-65-16,3-6-203 15</inkml:trace>
  <inkml:trace contextRef="#ctx0" brushRef="#br0" timeOffset="672862.6449">29188 13822 434 0,'0'0'231'16,"0"0"-172"-16,0 0-23 16,0 0 73-16,0 0-26 15,0 0-53-15,15-31-19 16,0 28 6-16,-1 1-17 15,1 2 8-15,2 0-8 0,-2 0 0 16,-1 0 2 0,-4 10-2-16,-3 2-13 0,-2 2-5 15,-5 1 18-15,0 0-16 16,-3 1 16-16,-13-4-5 16,-3 3 5-16,2-5 2 15,2-1 3-15,8-2-3 16,2-2 0-16,5-1 0 15,0-1 2-15,0 2-3 16,0-2-1-16,6 4 1 16,4 3 13-16,-2-3-12 15,-2 3-2-15,-1 2-6 16,-4 1 3-16,-1 2-4 16,0 2 7-16,0 1 3 0,-6-1 16 15,-6-1 15-15,-4-1 2 16,-1-3-18-16,1-2 6 15,4-3-16-15,5-2-5 16,4-3-3-16,3-2 0 16,0 3-16-16,3-3-44 15,13 0-54-15,3 0-201 16</inkml:trace>
  <inkml:trace contextRef="#ctx0" brushRef="#br0" timeOffset="673357.0087">29566 13805 475 0,'0'0'122'16,"0"0"-109"-16,0 0-7 15,0 0 28-15,0 0 37 16,0 0-1-16,33 51-16 16,-24-27 2-16,1-4-18 15,-3 5 4-15,-1 0 4 16,-4 0-16-16,-2 4-2 16,0 3-1-16,-3 1-16 15,-11 1 5-15,-3-3-1 16,-4 1-5-16,1 0-8 15,-4-1-2-15,1-5 5 16,-1 1-5-16,-2-4-6 16,-2-3-59-16,-4-4-76 0,-1-7-124 15,-2-9-372 1</inkml:trace>
  <inkml:trace contextRef="#ctx0" brushRef="#br0" timeOffset="678712.558">28210 14410 138 0,'0'0'157'0,"0"0"-143"16,0 0 17-16,0 0 10 15,0 0 14-15,0 0-38 16,-4 0-16-16,4 1 3 15,0-1-3-15,0 0 2 16,0 2 5-16,0-2 8 16,0 0 3-16,0 1-4 0,0 1 1 15,7 0 44-15,5 0-24 16,-2-2-25-16,3 0 9 16,1 0-3-16,-2 2-17 15,3-2-5-15,-3 3 5 16,1-3 11-16,-4 0-11 15,0 3-2-15,1 0-3 16,-2 0-57-16,1-1-87 16,-3-1-130-16</inkml:trace>
  <inkml:trace contextRef="#ctx0" brushRef="#br0" timeOffset="679233.9051">28206 14437 106 0,'0'0'72'16,"0"0"-2"-16,0 0-31 16,0 0 10-16,0 0-26 15,0 0-12-15,6 0-11 16,1 0 7-16,0 2-5 0,4 1 7 16,2-1-2-16,-1 1-6 15,4 0-1-15,-2-2 0 16,-2 2 0-16,1-3 7 15,-1 0-7-15,0 0 1 16,-1 0-2-16,-2 0-11 16,2 0-17-16,-3 0-31 15,-1 0-66-15</inkml:trace>
  <inkml:trace contextRef="#ctx0" brushRef="#br0" timeOffset="684121.8541">29105 14375 213 0,'0'0'85'0,"0"0"-50"15,0 0 6-15,0 0 14 16,0 0-8-16,0 0-37 0,0 0 2 16,0 0-12-1,0 0 0-15,0 0 8 0,0 0-5 16,0 0-6-16,0 2 5 16,0 0-2-16,0 1 8 15,0 1-8-15,3-1 9 16,3 1 22-16,3 0 14 15,1-1-16-15,1-2-17 16,-1 2 18-16,3-3-2 16,0 0-25-16,0 0 15 15,-3 0-9-15,1 0-1 16,-2 0 16-16,-2 0-14 16,-1 0-2-16,0 0-7 15,-3 0-1-15,-1 0 0 0,0 0 4 16,-2 0-3-16,0 0-1 15,0 0 0-15,0 0 0 16,0 0 0-16,0 0 0 16,0 0 0-16,0 0-2 15,0 0 2-15,0 0 0 16,0 0 0-16,0 0-11 16,0 0-1-16,0 0 11 15,0 0 1-15,0 0-3 16,-8 4 8-16,-3-4 0 15,-1 3-3-15,-3-3-2 16,0 2 0-16,-1-2 6 16,4 0 0-16,-1 0-6 0,4 0 5 15,1 0 3-15,1 0-8 16,2-2 1-16,2-1 5 16,2-1-4-16,-1 1-1 15,2 0-2-15,0 1 6 16,0 2-7-16,0 0 2 15,0 0-2-15,0 0 1 16,0 0-7-16,0 0-1 16,0 0-9-16,0 0 18 15,0 0-3-15,0 0-2 0,3 2 5 16,2 4 0 0,-2-2 0-16,3 2 2 0,-3 0 3 15,3 1-5-15,0-1 0 16,0 0 0-16,2 1-6 15,0-2-3-15,-1-1-2 16,1 0-11-16,1 0-11 16,-2-1-12-16,1-3 8 15,1 0-51-15,-2 0-84 16,-1 0-115-16</inkml:trace>
  <inkml:trace contextRef="#ctx0" brushRef="#br0" timeOffset="684675.7559">29158 14403 179 0,'0'0'33'15,"0"0"19"-15,0 0 2 0,0 0-29 16,0 0-12-16,0 0-3 16,19 22 1-16,-15-19-1 15,1 3-9-15,3-3 12 16,0 1-8-16,2-1 2 16,1-1-5-16,-2-1-2 15,0-1-1-15,1 0-12 16,0 0-60-16,-3 0-155 15</inkml:trace>
  <inkml:trace contextRef="#ctx0" brushRef="#br0" timeOffset="695266.4964">16374 10469 242 0,'0'0'110'15,"0"0"-87"-15,0 0 26 16,0 0-18-16,0 0 65 15,0 0-3-15,0 0-37 16,0-39-23-16,0 39 5 16,0-2-11-16,0 2-19 15,2 0-6-15,10 0-2 0,8 0-6 16,13 9 6 0,9 10 0-16,9 6 0 0,1 6 1 15,2 5 1-15,-4 1 3 16,0 7-4-16,-1 1 1 15,1 5 4-15,1 4-5 16,0 1 1-16,-3 4-2 16,-5 4 4-16,-4 0-5 15,-6 9 1-15,1 6-11 16,-9 0 11-16,-1 8 5 16,-2-1 1-16,-1 1-5 15,-4-4 6-15,-4-5 2 16,-8 1-9-16,-5 3 0 15,-7 3-2-15,-21 0-1 16,-13-1 4-16,-13 0-1 16,-15-1 0-16,-12-4 1 0,-6-4-1 15,-3-2-22-15,2-4-38 16,-1-4-54-16,-1-6-93 16,-2-12-179-16</inkml:trace>
  <inkml:trace contextRef="#ctx0" brushRef="#br0" timeOffset="696814.3253">1178 10528 574 0,'0'0'29'15,"0"0"-19"-15,0 0 7 16,0 0 24-16,0 0-10 15,0 0-2-15,-48-17-7 16,39 17 10-16,2 0-15 16,-2 0 5-16,3 0-8 15,0 0 10-15,-2 0-4 16,-5 4-20-16,-5 7 0 16,-4 6 4-16,-11 5-18 0,-3 6 20 15,-10 5-7-15,-2 5 1 16,-7 5 0-16,-5 4 20 15,-4 4-20-15,0-1 0 16,-1 1 0-16,6-2 4 16,4 1-4-16,3 2 0 15,13 1 0-15,-1 9 2 16,6 4-2-16,5 7 7 16,1 13-14-16,4 14 7 15,0 4 0-15,0 3 0 16,5-1 4-16,4-6 5 15,4-4-9-15,1-2 2 16,7-4-8-16,3-2 6 16,0-4 0-16,5-2 0 0,17-2 0 15,8-4-14-15,13 2 14 16,17-1-4-16,19-6 10 16,28-1-6-16,17-7 1 15,15-6 10-15,16-4-11 16,6-3-20-16,9-6-76 15,6-9-132-15,0-10-241 16</inkml:trace>
  <inkml:trace contextRef="#ctx0" brushRef="#br0" timeOffset="710353.638">12591 15618 568 0,'0'0'63'0,"0"0"18"16,0 0-38-16,0 0 14 15,0 0 34-15,0 0-5 16,0 0-23-16,0 0-15 0,-37-14-15 16,37 14-14-1,0 0-6-15,0 0-2 0,0 0-7 16,0 0-4-16,0 3 0 15,0 13 0-15,0 7 4 16,0 4 6-16,0 2-5 16,0 0-1-16,11-2 4 15,1-3-2-15,7-2 4 16,5-2-5-16,1 0 0 16,6-3 1-16,4-3-3 15,1-2 9-15,1-2-12 16,0-1 3-16,-1-4-4 15,-6-5 1-15,-6 0-2 16,-5 0-6-16,-8 0-15 0,-3-7-22 16,-3-6-4-16,-4-3-33 15,-1-2-63-15,0-2-31 16,0-1 76-16,0 4 36 16,0 2 3-1,0 4 61-15,0 4 37 0,0 3 98 16,0 3-10-16,0 1-29 15,0 0 1-15,0 0-53 16,0 0-32-16,0 0-4 16,5 0-2-16,14 0-4 15,5 4-1-15,5 6 2 16,-4 3 2-16,-1 3-5 16,-9-1-1-16,-5 2 1 0,-2 2 11 15,-8 3-10-15,0 4 6 16,-13 2 13-16,-10 0-19 15,-1 2 4-15,-1-4-2 16,8-4 1-16,5-3-4 16,9-5-49-16,3-6-185 15,0-8-263-15</inkml:trace>
  <inkml:trace contextRef="#ctx0" brushRef="#br0" timeOffset="711583.0493">14132 15598 632 0,'0'0'86'0,"0"0"-28"16,0 0 8-16,0 0-19 16,0 0 32-16,0 0-40 15,-96-15-6-15,71 23 6 16,-3 5-29-16,4 1 20 16,2 1-19-16,8 1-3 0,4-2-4 15,7 2-4-15,3 0-2 16,0 1-6-16,10 0 6 15,7-2 2-15,8-1 9 16,1 1-6-16,-4 0-6 16,-4 2 8-16,-3 1-5 15,-6 3 6-15,-8 1-5 16,-1 3 16-16,-3 4 0 16,-18 1-9-16,-4 3 2 15,-3-1 0-15,2-4 1 16,4-6-7-16,7-8-4 15,9-6 1-15,3-5-1 16,3-3-4-16,0 0-11 16,0 0-1-16,2 0 11 0,7-9-4 15,4-4 2-15,-4 3 3 16,2 1-3-16,-3 3 5 16,0 1 0-16,-2 1 2 15,1 1 7-15,2-1-7 16,0-1 0-16,3-5 0 15,3 3-5-15,-1-6 12 16,2 2-6-16,-3-1-1 16,-1 2-1-16,0 2 1 15,-3 1 0-15,0 0 2 16,-5 0-4-16,1-3 4 0,-2 1-1 16,0-5-1-16,0 1 0 15,2-2 1-15,2 3 0 16,-1-1-1-16,0 5-1 15,0 0-3-15,-2 4 6 16,2 1-2-16,-3 1 2 16,0-1-1-16,0 0-1 15,-1 1-2-15,1-1 2 16,1 2 0-16,1-1 0 16,0 1-3-16,-2 1 3 15,0-2 2-15,-1 2-2 16,-1 0-3-16,-1 0-27 15,0 0-53-15,0 0-62 16,0 0-11-16,0 0-19 0,0 3-211 16</inkml:trace>
  <inkml:trace contextRef="#ctx0" brushRef="#br0" timeOffset="712700.1881">14125 15934 460 0,'0'0'116'0,"0"0"-6"15,0 0-1-15,0 0 28 16,0 0-67-16,0 0-28 16,5-47-5-16,9 37-9 15,4-5-9-15,2 0-1 16,2-1-2-16,0 1-3 16,-4 3 4-16,0 2-12 15,-7 0-5-15,-4 4 1 16,-1 1 1-16,-3 2 4 15,-3 3-5-15,0 0-1 16,0 0-4-16,0 0 0 0,0 0-7 16,-2 3 3-1,-6 8 6-15,0 5 4 0,-1 0 3 16,6 4-4-16,1-4 6 16,2-1-6-16,0-1-1 15,10-1 1-15,9-1 0 16,2-4 2-16,9-2-3 15,1-3 4-15,2-3 0 16,1 0 0-16,-5-3 2 16,-6-9-3-16,-2-2-2 15,-6-1 4-15,-5-2-3 16,-2 0 3-16,-5-1-10 0,-1 2 12 16,-2 2-7-1,0 5 0-15,0 3 0 0,0 4-7 16,0 2-1-16,-2 0-19 15,-4 0 21-15,1 13 2 16,-1 7 4-16,1 3 1 16,3 0 6-16,2 2-7 15,0-1 2-15,6-1-2 16,9-4-3-16,3-7-2 16,1-5 6-16,2-7-1 15,3-3 2-15,-3-16 5 16,3-8-6-16,0-2 2 15,-1-5 0-15,1 0 1 16,-4-3-2-16,-4 0 5 0,-4 3-6 16,-7-2-1-16,-2 3 0 15,2 5 3-15,1 5-2 16,2 7-1-16,-2 10 0 16,-1 2-1-16,-2 4-1 15,1 0-4-15,3 17-1 16,2 8 7-16,0 7 0 15,-1 8-5-15,-4 1 11 16,-1 3-6-16,0-1 11 16,-3-1-1-16,0-1-4 15,0-8 1-15,0-6-4 16,0-12-1-16,0-6-1 16,0-6 4-16,0-3 2 0,2 0-4 15,7-22 8-15,7-7-10 16,5-5-1-16,0 1-8 15,3 10-6-15,-2 4-3 16,0 8 12-16,-4 5 1 16,0 6 1-16,-3 0 1 15,0 0-2-15,-3 16-1 16,-3 5 0-16,-5 1 2 16,-4 6 3-16,0 0-4 15,-12 3-4-15,-8 0 0 0,-3-2 0 16,-2-5 7-1,-1-2-11-15,1-8-48 16,5-8-160-16,6-6-329 16</inkml:trace>
  <inkml:trace contextRef="#ctx0" brushRef="#br0" timeOffset="713378.6717">15579 15574 69 0,'0'0'799'0,"0"0"-754"16,0 0-36-16,0 0 8 15,0 0 30-15,0 0-23 16,0 0 37-16,0 89-31 15,0-48-4-15,0 3 10 0,0 1-14 16,0-1-1-16,-4-4-1 16,-2-6-20-16,0-8 15 15,1-11-15-15,1-6 0 16,2-9 2-16,2 0 10 16,0-3-4-16,-1-24 0 15,-1-10-4-15,1-9-4 16,-1-5-6-16,2 2-10 15,0-1 0-15,0 1-10 16,3 7 20-16,11 5-1 16,1 9 2-16,4 6 0 15,6 6 4-15,-1 9 0 16,5 2 1-16,-2 5-1 16,-2 0 0-16,-1 15-2 15,-8 8-1-15,-3 6 3 0,-10 3 2 16,-3 5 11-16,-3-2 4 15,-20 2-4-15,-4-2 11 16,-6-4-6-16,2-4-11 16,5-7-6-16,8-5 0 15,15-5-13-15,3-8-73 16,21-2-173-16,21-17-635 16</inkml:trace>
  <inkml:trace contextRef="#ctx0" brushRef="#br0" timeOffset="714808.5498">15836 15947 483 0,'0'0'131'15,"0"0"-117"-15,0 0 53 16,0 0 72-16,0 0-36 16,0 0-54-16,0-22-14 15,4 24 20-15,8 7-9 16,3-4-23-16,0 1-12 0,7-6 10 16,2 0-4-1,4-11 2-15,2-11 1 0,-2-5-10 16,-2-2-8-16,-4-5 1 15,-4-2-3-15,-9 0 2 16,-6 2-2-16,-3 6-7 16,0 4 2-16,-13 6 5 15,-5 7-4-15,3 2-6 16,-1 4-24-16,3 2 28 16,3 3 2-16,6 0 4 15,1 0 0-15,1 0-4 16,2 0 1-16,0 8 3 15,0 1-1-15,0-1 2 0,0-1 1 16,9 1 0-16,6-2 1 16,3-3 0-16,8-2-1 15,5-1 1-15,9 0-3 16,2-1 0-16,0-8-7 16,-4 3 7-16,-8 1 5 15,-10 1-5-15,-7 4-2 16,-7 0-1-16,-6 0-1 15,0 0-6-15,0 0-2 16,0 5 2-16,-5 8 9 16,-6 2 0-16,-1 0 1 15,1 1 4-15,2 2 1 16,3-4 3-16,5 0-8 16,1-3 0-16,0-2 6 0,9-1-6 15,7-1 1-15,-1-3 0 16,3-1 0-16,-4-1 6 15,0-1-5-15,-5 3-2 16,-1-3 0-16,-3 5 2 16,-3 2-2-16,-1 1-6 15,-1 3 3-15,0-2 3 16,0 2 10-16,5-4-10 16,4-1-3-16,7-1 3 15,6-6 9-15,6 0-3 16,5 0-6-16,-2-13 3 15,-1 0-8-15,-11-1 0 0,-10 2-4 16,-7 2 0-16,-2 2 6 16,-2 3-2-16,-10 1-19 15,-2 4-10-15,3 0 34 16,2 0 0-16,3 0-6 16,3 0 6-16,0 0 0 15,3 4 3-15,0 4-6 16,0 3 1-16,0-2 2 15,7-1 1-15,-1 0 5 16,2-2-6-16,3-2 0 16,2 0 1-16,0-4 4 15,6 0 2-15,1 0-6 16,1-14-1-16,0-5 4 0,-1-4 2 16,-2-7-6-1,0-2 2-15,-1-4 1 0,1-5-2 16,-1 2 4-16,0-2-2 15,-2 9 2-15,-3 6-2 16,-3 11-3-16,-6 9 15 16,-3 6-4-16,0 0-11 15,0 3-6-15,0 18 6 16,2 10 0-16,0 7 1 16,-1 3 1-16,-1 3 0 15,0-2-1-15,0-2-1 16,0-5 0-16,0-4 2 0,0-6 3 15,0-7-5-15,0-5 4 16,3-10-8-16,-1-3 8 16,2 0-4-16,3-10 6 15,0-12 3-15,5-7-9 16,-3-7 0-16,3-2-21 16,4 0 10-16,3 4-18 15,0 6 5-15,0 9 6 16,-1 8 9-16,-2 4 8 15,-2 5 0-15,0 2 0 16,0 0-5-16,-1 7 3 16,-2 11 3-16,-2 3 0 15,-2 3 1-15,-4 1 2 0,-3 1-3 16,0-1 0 0,-10 0 5-16,-10 0-4 0,-4-3 0 15,-2-4 2-15,-1-2-3 16,2-4-21-16,-3-5-177 15,6-7-295-15</inkml:trace>
  <inkml:trace contextRef="#ctx0" brushRef="#br0" timeOffset="716451.2227">17511 15707 771 0,'0'0'64'16,"0"0"-51"-16,0 0 61 15,0 0 19-15,0 0-23 16,0 0-23-16,0 0-10 16,31-14-13-16,-1-6-4 15,-2-4-6-15,-1-5-13 16,-4-1 2-16,-3-4 0 16,-3 0-1-16,-10-1-2 15,-4 2 3-15,-3 4-8 16,0 6 5-16,-4 8 0 15,-5 5 0-15,0 5 0 16,3 4-7-16,0 1-18 0,-3 0 9 16,-3 16 16-16,-2 8 0 15,3 3 1-15,2 8 9 16,1-1-7-16,7-2-3 16,1-1-2-16,0-5 2 15,7-4 0-15,11-6-1 16,2-4 1-16,5-8 0 15,2-4 3-15,-1 0 6 16,1-2-1-16,-1-12-5 16,-7 0 1-16,-1-2-4 15,-6 2 6-15,-4 3-5 16,-3 2 2-16,-5 6-1 16,0 2-2-16,0 1-9 15,0 0-29-15,-10 13 27 0,-2 4 1 16,-1 7 5-16,5-1 5 15,4 2 6-15,2-3-3 16,2-3-3-16,0-4 0 16,0-4-2-16,6-8-7 15,3-3 3-15,4 0 6 16,0 0 5-16,1-7-5 16,1-9-13-16,-3 1 13 15,0-2 0-15,-3 0-2 16,0 1 2-16,0 3-9 15,-3 2 1-15,0 5 6 16,0 2 1-16,-2 3-1 16,2 1-3-16,0 0 1 0,5 0-1 15,-1 10 2-15,2 5 3 16,1 1 0-16,-2 2-2 16,-2 1 2-16,-3-3-1 15,-3-1-4-15,-3-3-3 16,0-3 7-16,0-2-4 15,-3-4-19-15,-1 0 17 16,1-3 7-16,0 0 15 16,3-3-15-16,0-11-7 15,0 2-12-15,0 1-21 16,4 1 6-16,8 4-23 16,-2 2 23-16,-1 4 28 15,0 0 5-15,-1 0 1 0,1 0 0 16,4 0 4-1,2 0-1-15,6 0 0 0,0 0 14 16,3-5-17-16,-1-1 2 16,1-2 1-16,0-3 3 15,-4-3-1-15,-1 0-5 16,-4-3 5-16,-3 2-3 16,-5 0 0-16,-2-2 0 15,-4 3 1-15,-1 2-3 16,0 7 0-16,0 2-2 15,0 3-7-15,0 0-28 16,0 0 37-16,0 3 13 0,-1 8-13 16,1-2-3-16,0 0-3 15,0-1 6-15,3-3 0 16,10-1 7-16,-2-2-4 16,1-2 6-16,1 0-9 15,-1 0 5-15,0-11-3 16,-3-2-2-16,-2-2 3 15,-2 0 0-15,-2-1-1 16,-2 0 0-16,-1 0 1 16,0 0-1-16,0 5 1 15,0 5-1-15,0 2 1 16,0 4-2-16,3 0 1 16,-2 0-2-16,2 11-10 0,2 8 10 15,1 6 12 1,2 3-1-16,0 2 0 0,0 2 10 15,-2 2 0-15,-3-1 3 16,0-1-10-16,-3-1-6 16,0-6 10-16,0-4-7 15,0-5-1-15,-3-5 0 16,0-5 1-16,1-3-5 16,2-3-3-16,0 0 13 15,0-3-13-15,5-14 6 16,13-2-9-16,1-4-4 15,4 3-21-15,-1 3-35 0,-1 0-75 16,-2 2-150 0</inkml:trace>
  <inkml:trace contextRef="#ctx0" brushRef="#br0" timeOffset="717449.1598">19294 15458 575 0,'0'0'155'16,"0"0"-41"-16,0 0 10 16,0 0-25-16,0 0-63 15,0 0-4-15,-69-39-12 16,42 46-9-16,0 11 13 0,-2 3-19 15,3 4 7-15,5 1 6 16,10 0-17-16,7-3 7 16,4-2-8-16,0-6 0 15,18-5 2-15,6-5-2 16,2-5 0-16,6 0-1 16,-2-9 3-16,-5-8-6 15,-7-3 4-15,-8 2 0 16,-5 0-6-16,-5 4 0 15,0 2 6-15,-3 4-5 16,-10 0-11-16,0 6 13 16,2 2-13-16,2 0-1 15,1 0 16-15,4 11 1 16,1 4 0-16,3 3 0 16,0 2-9-16,0-1 7 0,1-2-1 15,8-4 1-15,0-4-5 16,0-3 2-16,-3-4 5 15,0-2-2-15,-2 0-15 16,3 0 14-16,0-11-3 16,0-3 3-16,-1-4-7 15,0 0 4-15,-1-1-2 16,2 1 3-16,-1 0 10 16,0 4-5-16,3 1 2 15,3 3-2-15,-3 4-1 16,3 3 0-16,3 3 1 15,3 0-4-15,1 0-1 16,2 0 5-16,-4 5 0 0,-1 7 0 16,-6 0-5-16,-1 5 3 15,0-1 0-15,-1 1 4 16,1-1 1-16,1-3 2 16,-1-3-5-16,3-3 3 15,1-3-2-15,2-4-1 16,2 0 5-16,1-4-2 15,1-10-2-15,0-2-1 16,-4-3 0-16,0 4-1 16,-4 3 0-16,-4 2-8 15,2 5 5-15,-3 5 4 16,-3 0-16-16,3 0 9 0,0 12 0 16,4 4 5-1,4 3 2-15,2-1 0 0,2-1-6 16,6 0 6-16,3-1 3 15,6-3-3-15,1-7-213 16,2-3-435-16</inkml:trace>
  <inkml:trace contextRef="#ctx0" brushRef="#br0" timeOffset="719841.5841">21016 15069 547 0,'0'0'202'0,"0"0"-115"15,0 0-44-15,0 0 25 16,0 0 16-16,-89-49-33 16,69 49-21-16,-2 11-22 15,-1 9 17-15,5 4-23 16,5 2 1-16,7 5 0 16,6-2 1-16,0 2-4 15,8 0 7-15,12-3-7 16,7 0 2-16,3-5-5 15,-2-2 7-15,1-2-1 16,-7-2-1-16,-4-1-3 16,-9-2 1-16,-7-1 0 0,-2 2-2 15,0 2 2-15,-19 0 2 16,-3 2 2-16,-3-2-4 16,1-3 0-16,8-3 7 15,5-5-7-15,4-2-2 16,5-4-11-16,2 0-14 15,0 0 6-15,0 0 13 16,9-4-9-16,3-6-4 16,3-1 18-16,3 1-2 15,0 1 2-15,-3 1 3 16,-1 2 2-16,-1 0-2 16,-3-1 0-16,3 0 0 0,-2 0 1 15,0-1 0-15,2-1 1 16,-1-2 1-16,1 0-3 15,-2 0 3-15,-1-1-3 16,0 0 0-16,-1 1 1 16,-1 0 0-16,1-1-1 15,1 1 2-15,1-2-4 16,2 4 4-16,-1 1-4 16,3 2 1-16,-3 3 1 15,1 0 0-15,4 3-2 16,-1 0 0-16,-1 0 2 0,3 12-1 15,-6 3 1 1,0 2-2-16,-3 3 1 0,-5 1-1 16,-2 1 2-16,-2 2 5 15,0-2 12-15,0-1-11 16,0-4 3-16,-8-4-7 16,1-3 3-16,4-6 5 15,1-3-2-15,2-1-5 16,0 0 2-16,0-4 9 15,0-12-13-15,11-1-1 16,1-4-5-16,0 4-6 16,2 5-4-16,0 2 1 15,-1 4 0-15,-1 2 11 16,-3 3 1-16,-1 1-2 16,-1 0 4-16,-1 0 0 0,2 0-2 15,2 0 2-15,-3 7 0 16,3-1 0-16,0 1 0 15,2-1 0-15,0-2 2 16,6-2-1-16,1-2 2 16,4 0-3-16,2-3-3 15,-1-11 3-15,1-1 0 16,-7-1-1-16,-5 2-6 16,-4 1 3-16,-6 5 2 15,-3 2-1-15,0 6-1 16,0 0-21-16,0 0-30 15,-10 7 55-15,-1 11 9 0,3 2-5 16,1 3 6 0,6-4-6-16,1 1-4 0,0-2 4 15,6-5-4-15,7-1 0 16,2-8 1-16,0-1 5 16,-1-3 2-16,-2 0-5 15,1 0 3-15,-4-9-4 16,-1-5 4-16,-3-2-4 15,-5 1-2-15,0-1-4 16,0 1-13-16,0 2-15 16,-8 4-14-16,0 4-9 15,0 5 39-15,2 0-26 16,1 0 37-16,2 4 5 16,3 6-18-16,0 1 18 15,0-3-3-15,1-1 6 0,9-5 5 16,2-2-6-1,5 0 29-15,2-1 6 0,8-15-17 16,3-6 28-16,4-4-45 16,5-4 6-16,-2-4 8 15,2-2 16-15,-8-3-32 16,-4 1 6-16,-6 0-7 16,-9-1 4-16,-4 2-2 15,-3 1 1-15,-5 2 2 16,0 5-4-16,0 8 10 15,0 8 3-15,0 8-4 16,0 5-10-16,0 0-4 0,0 13-16 16,-2 13 20-16,-6 6 4 15,-1 3 3-15,3 2 4 16,1 0-9-16,4-2 3 16,1 0-2-16,0-1 2 15,1-8-2-15,15 0-3 16,4-6 2-16,4-5-1 15,2-7-1-15,2-5 8 16,5-3-2-16,2-3-4 16,4-14 1-16,-1-6 1 15,-2-6-1-15,-5 0 0 16,-4-3-3-16,-7 1 1 16,-4 2 0-16,-5 0-1 0,-3 5 0 15,-4 2 3-15,-2 10 6 16,-1 2-7-16,-1 7-2 15,0 3-3-15,0 0-8 16,0 13-5-16,0 9 6 16,-3 6 10-16,-4 3 3 15,-1 3 4-15,3-2 3 16,5 0-5-16,0-3 5 16,0-4-10-16,0-4 1 15,13-9 4-15,0-3-5 16,4-6 0-16,1-3 2 15,3 0-2-15,1-7 10 16,-2-7-5-16,-1-2-4 16,-3 1 1-16,-7 1-2 0,-1 3 3 15,-5 1 1-15,-2 4-4 16,-1 3-2-16,0 3-1 16,0 0 0-16,0 0-3 15,0 0-14-15,0 9 16 16,0 8 1-16,-6-2 6 15,3 0 2-15,3 2-3 16,0 1-4-16,0-4 1 16,3-1-2-16,12-2 0 15,3-5 3-15,3-3 8 16,2-3-8-16,1 0-4 0,-4 0-13 16,-2-8-11-1,-3-4 15-15,-2-2 3 0,-3-3 8 16,1-2-2-16,1 2 1 15,-2 3 3-15,-1 3-3 16,-2 7-9-16,0 4 5 16,-1 0-4-16,1 1 2 15,0 14 3-15,-2 8-2 16,-1 0 1-16,-1 4 7 16,2-4 3-16,3-2 15 15,5-4-7-15,2-7-2 16,9-4 0-16,8-6 0 15,9 0-5-15,5-7 3 16,-3-7-7-16,-1-3-17 0,-9 2-119 16,-8 3-97-16</inkml:trace>
  <inkml:trace contextRef="#ctx0" brushRef="#br0" timeOffset="720263.2219">21181 16112 452 0,'-83'21'99'0,"10"0"-42"16,13-3 19-16,14-3 26 16,16-4-4-16,17-4-5 15,13-3-60-15,0-2-23 16,32 0 15-16,24-2 24 16,23 0-14-16,24-9-16 15,16-7 0-15,15 0-4 16,9 2-5-16,8-1-4 15,1 3-2-15,-1 0 0 16,-8 0-3-16,-7 4 3 16,-15 1-4-16,-17 0-1 0,-19 3-1 15,-19-1-6-15,-20 4-16 16,-19 1-26-16,-15-2-55 16,-12-6-231-16</inkml:trace>
  <inkml:trace contextRef="#ctx0" brushRef="#br0" timeOffset="858574.5813">12958 7922 701 0,'0'0'135'0,"0"0"-54"0,0 0 18 15,0 0-25-15,0 0-67 16,0 0 2-16,0-19-18 15,0 8-19-15,5-3-119 16,-2 1-253-16</inkml:trace>
  <inkml:trace contextRef="#ctx0" brushRef="#br0" timeOffset="859547.2398">12714 7553 593 0,'0'0'95'0,"0"0"-20"15,0 0 34-15,0 0-50 16,0 0 27-16,0 0-48 15,-5-29-32-15,19 26 21 16,5-1-27-16,1 4 0 16,2 0 12-16,0 0-12 15,-1 2 0-15,-3 10 11 16,0 5-10-16,-3 2-1 0,-2 7 0 16,-4 1 0-16,-6 1-1 15,-3 2 1-15,0 0-5 16,-13 0 5-16,-8 0 1 15,-3-2 9-15,2-7-10 16,1-2 2-16,3-6-4 16,9-6 2-16,3-3 0 15,3-4 6-15,0 0-4 16,3 0 4-16,0-3-6 16,0-7 0-16,0 2-6 15,0-2 6-15,3 2-3 16,4 4 3-16,-2 1 1 15,-2 2 2-15,5 1-3 0,0 0 0 16,3 1 3 0,2 12 4-16,2 1-7 0,0 3 20 15,1 0-12 1,0 0 10-16,0-2-16 0,-3-3 0 16,1-3 9-16,-2-1-11 15,1-2-3-15,0-3-5 16,5-3-84-16,-1 0-196 15</inkml:trace>
  <inkml:trace contextRef="#ctx0" brushRef="#br0" timeOffset="859776.7755">13197 7897 424 0,'0'0'454'16,"0"0"-413"-16,0 0 13 16,0 0 34-16,0 0-36 15,0 0-29-15,-3-15-23 16,3 8-11-16,1-3 1 16,7 2-119-16,1-6-148 15,0 0-312-15</inkml:trace>
  <inkml:trace contextRef="#ctx0" brushRef="#br0" timeOffset="860209.3848">13479 7576 788 0,'0'0'115'0,"0"0"-31"15,0 0 27-15,0 0-64 16,0 0-19-16,0 0-1 16,-72-23-25-16,53 26 8 15,1 6-10-15,3 3 0 16,6-2 8-16,5 2-8 16,4-4-1-16,0 3-6 0,0-1 11 15,12 2-6-15,4-1 2 16,5 3 0-16,1 0 0 15,1 2 0-15,-2-3 0 16,-2 4 6-16,-4-1-2 16,-3 0-3-16,-6 1-1 15,-6 1 0-15,0 1-1 16,0 3 1-16,-15-2 0 16,-3-1 4-16,-4 1-2 15,-2-1 3-15,4-2-5 16,-2-2 0-16,1 0 3 15,5-3-3-15,-1-1-14 16,7-3-80-16,2-6-143 16,4-2-630-16</inkml:trace>
  <inkml:trace contextRef="#ctx0" brushRef="#br0" timeOffset="865036.4617">16221 7624 489 0,'0'0'76'0,"0"0"-41"0,0 0-17 15,0 0 81-15,0 0-35 16,0 0-17-16,0 0 16 15,-2-20-25-15,2 19 13 16,0 1-23-16,0 0-16 16,0 0 37-16,0-1-49 15,0-2 4-15,0 0 1 16,7 3 0-16,1 0-10 16,1 0 3-16,2 0 2 15,0 0 3-15,1 3-3 16,0 6-4-16,-1 1 2 15,-2 4 4-15,-1 0-1 16,-3 2-1-16,-1 0 0 0,-4-1-8 16,0 2 8-16,0-2 0 15,-1 0-2-15,-9-3 11 16,-2 1-16-16,-1-3 7 16,0 0 0-16,1-3 6 15,2 0-6-15,1-4 0 16,4-2 7-16,1 0-6 15,1-1-2-15,1 0-1 16,1 0-1-16,1 0 3 16,0 0 0-16,0 0-5 15,0 0-7-15,0 0 12 16,0 0-5-16,0 0-1 16,0 0 6-16,3 0 3 0,4 0-3 15,1 3 0-15,4 0 1 16,0 6 0-16,0 2 2 15,3 2-3-15,-2 1 2 16,2-1 10-16,-3-1-12 16,0-2 0-16,-5-2 2 15,1-1-1-15,-4-3 2 16,1 0-3-16,2-2 10 16,1-2-27-16,4 0 17 15,2 0-68-15,5-9-162 16,0-5-482-16</inkml:trace>
  <inkml:trace contextRef="#ctx0" brushRef="#br0" timeOffset="865450.0615">16622 7849 257 0,'0'0'255'0,"0"0"-142"15,0 0-39-15,0 0-21 16,0 0-16-16,0 0-5 0,-3 0-26 16,0 1-6-1,1 5 28-15,2-1-27 0,0-3 23 16,0-1-22-16,0-1 0 15,0 0 35-15,0 0-34 16,3 0 19-16,6-11 10 16,-3 2-31-16,-1-2 13 15,-4 5-6-15,-1 3-3 16,0 0 44-16,0 2-45 16,0 1-4-16,0 0 2 15,-3 0 1-15,-3 0-6 16,2 0 2-16,1 0 1 0,3 0-7 15,0 4-49 1,0-4-125-16,0 0-214 0</inkml:trace>
  <inkml:trace contextRef="#ctx0" brushRef="#br0" timeOffset="868397.2077">16877 7690 410 0,'0'0'143'16,"0"0"-75"-16,0 0-5 15,0 0 21-15,0 0 40 0,0 0-19 16,0 0-61-16,7-44-13 16,-8 43-18-16,-5 1-5 15,-3 0 4-15,-3 0-12 16,-2 0 0-16,-5 9 8 16,1 8-4-16,-3 1-4 15,2 4 5-15,2 2 3 16,3 2 4-16,3 3-12 15,5 1 3-15,-1 0-6 16,7-2 7-16,0-3-4 16,0-3 0-16,7-2 5 15,8-7-5-15,4-2 0 16,1-6 3-16,1-2-8 16,1-3 5-16,-3 0-2 15,-2 0 2-15,-6-3-8 0,-4-7 4 16,-4 2 4-16,-3-3 0 15,0 1-1-15,-3 0 1 16,-9 1-4-16,-3 4 2 16,2-1 2-16,2 4-9 15,5 1 9-15,3 1-6 16,3 0-2-16,0 0-67 16,0 0-112-16,3 0-6 15,12 0-118-15</inkml:trace>
  <inkml:trace contextRef="#ctx0" brushRef="#br0" timeOffset="868840.5363">17250 7695 617 0,'0'0'39'16,"0"0"-17"-16,0 0-1 16,0 0 51-16,0 0-3 15,0 0-30-15,-51-4 4 0,38 17-28 16,2 4 9 0,-1 3 19-16,3 0-33 0,2 7 18 15,1-2-22 1,3 1-2-16,3-2 5 0,0-2-9 15,0-5 1-15,1-2-2 16,11-4 5-16,6-6-4 16,0-2 0-16,3-3-5 15,0 0-2-15,-2-1 4 16,-1-9-17-16,-6-1-8 16,-3-4 3-16,-5 2 22 15,-4 1-5-15,0 1-11 16,-7 1 12-16,-6 7-11 15,-4 3 8-15,2 0 0 0,-1 0-29 16,4 10-27 0,6 0-75-16,4 1-185 0</inkml:trace>
  <inkml:trace contextRef="#ctx0" brushRef="#br0" timeOffset="873969.5241">20158 7471 382 0,'0'0'101'0,"0"0"-63"16,0 0-11-16,0 0 31 0,0 0 31 16,0 0-60-1,0 0-1-15,49-15-2 0,-38 12-16 16,-2 0 19-16,1 2-8 15,-1 1-13-15,0 0 19 16,3 0-14-16,-3 0-10 16,2 0-3-16,0 7 8 15,0 3-11-15,-3 2 3 16,0 5 0-16,-3-2-11 16,-4 2 11-16,-1 1 0 15,0 0-1-15,0 1 13 16,-11-2-12-16,-2-1 0 0,-3 0 2 15,1-2-2 1,0-5 5-16,3-1-5 16,2-4 0-16,1 1 0 15,3-2 10-15,2-3-10 0,2 0 4 16,2 0-1-16,0 0-3 16,0 0 0-16,0 0-10 15,0 0 5-15,0 0 1 16,0 0-7-16,0 0 11 15,0 0-16-15,0 0 9 16,0 0 7-16,5 0-2 16,1 0 11-16,2 0-10 15,0 3 1-15,2 5 0 16,1 2 10-16,-1-1-5 16,1 2 3-16,0-2 14 0,-2-1-18 15,-2 0 17 1,-1-2-19-16,-1-3 3 0,1 0 3 15,-1 0-8-15,1-3 0 16,3 0-6-16,3 0-28 16,1 0-81-16,5-6-165 15</inkml:trace>
  <inkml:trace contextRef="#ctx0" brushRef="#br0" timeOffset="874406.7119">20594 7636 314 0,'0'0'172'15,"0"0"-103"-15,0 0-8 16,0 0 26-16,0 0-49 15,0 0-17-15,0-1-16 16,0 1 9-16,0 5-8 16,0 3 37-16,0-2-23 15,0 1 14-15,0-3-28 16,0-1-2-16,0-3 17 16,0 1-18-16,0-1 6 15,0 0-7-15,0 0 0 0,4 0 39 16,-1 0-30-16,0-3-8 15,-1-3 9-15,-2 0-2 16,0-2 3-16,0 5-13 16,0 0 8-16,0-1-9 15,0 4 1-15,0 0-9 16,0 0 6-16,0 0-6 16,0 0-27-16,-2 0-71 15,2 0-54-15,0 0-150 16</inkml:trace>
  <inkml:trace contextRef="#ctx0" brushRef="#br0" timeOffset="876377.9052">6401 7230 500 0,'0'0'106'0,"0"0"-106"16,0 0-2-16,0 0 2 16,0 0 5-16,0 0 13 0,8 32 35 15,-5-23-33-15,0 2 19 16,-1 2-3-16,-1 3-10 15,3 5 41-15,-1 1-42 16,2 4-12-16,2-3 22 16,-1 1-24-16,3-5-10 15,2-4 15-15,-4-3-13 16,2-4 18-16,0-2 3 16,-3-4-14-16,3-2 31 15,6 0-20-15,-3-8 15 16,1-12-7-16,4-2-27 15,-1-4 19-15,-4-4-21 0,3 3 0 16,-6 2 7-16,-2 2-7 16,-1 9-7-16,-3 5-15 15,0 1-46-15,0 5-13 16,-3 3-146-16,0 0-124 16</inkml:trace>
  <inkml:trace contextRef="#ctx0" brushRef="#br0" timeOffset="877029.7561">6762 7573 588 0,'0'0'112'16,"0"0"-83"-16,0 0 56 15,0 0-19-15,0 0-6 16,0 0-48-16,20-27-8 15,-5 17 26-15,-2-4-12 16,2 0-5-16,-3 1 4 16,0-4-16-16,-5 0 11 15,-2 1-12-15,-2 0 0 16,0 2 3-16,-3 5 2 16,0 3-9-16,0 4 4 0,0 2-6 15,0 0 1 1,-3 0 5-16,-6 13-12 0,1 5 5 15,3 2 7-15,3-2 0 16,2-1-5-16,0-6 14 16,6-2-16-16,7-6 7 15,5-3-4-15,3 0-13 16,3 0 17-16,0-10-11 16,-6 0-28-16,-2-2-95 15,-7 4-21-15,-6 2-220 16</inkml:trace>
  <inkml:trace contextRef="#ctx0" brushRef="#br0" timeOffset="877442.2995">6379 7792 526 0,'0'0'96'0,"0"0"-59"16,0 0 42-1,0 0-21-15,0 0-32 0,0 0 68 16,24-14-63-16,-6 13-4 15,6 1 3-15,7-2-21 16,8 2 39-16,4-4-39 16,5 1-5-16,3-1 9 15,5-2-13-15,2 0 0 16,-1-1 7-16,-2 2-5 16,-8 0 11-16,-9 2-13 15,-11 3-6-15,-9 0 5 16,-6 0-32-16,-8 0-31 15,-4 0-89-15,0 8-4 16,-22 6 3-16</inkml:trace>
  <inkml:trace contextRef="#ctx0" brushRef="#br0" timeOffset="878949.2903">6470 8191 151 0,'0'0'169'16,"0"0"-72"-16,0 0 12 16,0 0-11-16,0 0-32 15,0 0 27-15,-18-50-41 16,14 48 22-16,4 1-8 15,0-1-7-15,0 1-4 0,0 1-37 16,0 0-6-16,0 0-4 16,0 0-8-16,0 11-16 15,0 11 10-15,0 7 12 16,0 0-2-16,0-2-4 16,0-4 2-16,0-2-4 15,0-3 2-15,7-5 0 16,-4-2 4-16,3-5 3 15,-3-2-7-15,0-4-4 16,-3 0 4-16,3 0 5 16,0 0-5-16,7 0 0 15,1-16 3-15,-2-2 1 16,4 0 9-16,-4 3-13 0,-4 5 0 16,-1 4 3-1,-4 5-3-15,2 1-8 0,-1 0-3 16,2 9-1-16,0 11 11 15,0 4-1-15,0-3 2 16,3-4 2-16,0-2-2 16,-1-8 0-16,2 0 0 15,-3-6 0-15,1 1 4 16,1-2-3-16,3 0-1 16,3-13 29-16,1-7-27 15,2-3 11-15,0-2-16 16,0-2 3-16,-3 4-34 15,1 1-69-15,-4 5-80 16,-4 7-50-16,-5 6-227 0</inkml:trace>
  <inkml:trace contextRef="#ctx0" brushRef="#br0" timeOffset="879257.9405">6728 8390 254 0,'0'0'98'0,"0"0"28"16,0 0 73-16,0 0-60 15,0 0-69-15,0 0-32 16,40-41-19-16,-32 24 21 16,2 2-29-16,-2 4-7 0,-7 5 18 15,2 5-22-15,-3 1 0 16,0 0-5-16,0 7-7 15,0 10 7-15,0 7 5 16,8-2 0-16,3 1 17 16,6-5-15-16,7-4-3 15,4-2 1-15,2-6-14 16,10-6-4-16,-1 0-111 16,4 0-167-16</inkml:trace>
  <inkml:trace contextRef="#ctx0" brushRef="#br0" timeOffset="885227.8246">20874 7652 230 0,'0'0'45'0,"0"0"5"16,0 0 2 0,0 0 37-16,0 0-35 0,0 0 5 15,0 0 13-15,-25-20-44 16,22 19 9-16,1 1 2 15,-2 0-6-15,1 0-11 16,0 0-12-16,0 0-6 16,2 0 18-16,-1 0-17 15,1 0-5-15,-2 0 18 16,-2 0-16-16,2 0 0 16,-3 1-2-16,-1 7 0 15,1 3 6-15,0-1-6 16,0 0 0-16,1 2 20 15,1 0-6-15,3-1 3 0,1-2-17 16,0 3 0-16,0-4 9 16,7 1-9-16,6-4 0 15,2-2 17-15,-1-1-1 16,2-1-6-16,-6-1-10 16,-1 0 7-16,-2 0 11 15,0 0-12-15,-6 0-6 16,2-1 24-16,-1-4-15 15,-1-2 0-15,1 0-9 16,-1-1 0-16,1-1 2 16,-1-1-2-16,-1 2 0 15,2-1-5-15,-2 1 6 16,0-1-2-16,0 0-7 16,0-2 8-16,-6 2-16 15,-5-2 16-15,-2 1 0 0,-1-1 6 16,1 0-6-16,-1-1 4 15,0 1-4-15,5-1 0 16,-2 1 0-16,4 0 0 16,2 2 0-16,1-2 6 15,2 2 2-15,-2 0-15 16,2 1 7-16,1-1 0 16,-1 3 1-16,2 0-1 15,0-2 0-15,0 2-8 16,0-2 9-16,0-1-2 15,2 1-13-15,7 1 12 16,0 0-8-16,3-1 10 0,-2 4 0 16,-1-1 13-1,1 3-13-15,0-4-4 0,-3 4 0 16,2 1 4-16,-3 1-2 16,1 0 2-16,3 0 0 15,-2 0 5-15,0 0-1 16,-1 3-8-16,-1 5 1 15,1 1 3-15,-2 1-16 16,0-1 16-16,-4 2 0 16,2 0 8-16,-3 0-7 0,0 1-2 15,0-3-5 1,0 1 6-16,0-2-6 0,0 0 6 16,-1 0 0-16,-7-1 6 15,-1 1-5-15,2-4-2 16,-2 2 1-16,0 1 0 15,2-4 3-15,2 0-3 16,3 0-42-16,2-3-39 16,0 0-64-16,0 0-106 15,10 0-236-15</inkml:trace>
  <inkml:trace contextRef="#ctx0" brushRef="#br0" timeOffset="902732.0075">12888 5518 521 0,'0'0'15'16,"0"0"-15"-16,0 0-21 16,0 0-3-16,0 0-4 15,0 0-82-15,-28 80-140 0</inkml:trace>
  <inkml:trace contextRef="#ctx0" brushRef="#br0" timeOffset="903976.8459">16890 5327 534 0,'0'0'33'0,"0"0"38"16,0 0-28-16,0 0-1 16,0 0 20-16,0 0-2 15,-13-16 24-15,13 16-68 16,0 0-15-16,0 0 1 15,7 3-2-15,14 12 0 16,7 5 4-16,4 6 4 16,-1 3-5-16,0 5-3 15,-1 4 0-15,-4 3 0 0,-7 6 0 16,-3 1 0-16,-11 0-1 16,-5-1 6-16,-2-1-9 15,-24-3 4-15,-7-4 0 16,-9-3 5-16,-9-7-5 15,-7-4-8-15,-1-5 4 16,2-7-36-16,10-8-28 16,16-5-33-16,13 0-46 15,11-9-275-15</inkml:trace>
  <inkml:trace contextRef="#ctx0" brushRef="#br0" timeOffset="1.00812E6">19320 7006 118 0,'0'0'48'0,"0"0"5"16,0 0 26-16,0 0-33 15,0 0 42-15,0 0-38 16,-26-44-39-16,22 41 96 16,3 1-78-16,-2 1 11 15,1 1 10-15,1 0-40 16,-4 0-12-16,1 5 2 16,-2 9 0-16,0 3-4 15,-1 2 4-15,4-2 0 16,3 0 0-16,0-5 18 0,0 1-25 15,0-5 7 1,0-2 0-16,7-4-2 0,0 0 2 16,1-2 0-16,-2 0-1 15,1 0 17-15,-1 0-5 16,-3-2-11-16,-1-3 0 16,-2 1 7-16,0-1-7 15,0 1 0-15,0 1-4 16,-4 3 26-16,-4 0-29 15,3 0 7-15,1 0 0 16,-1 0-18-16,4 0 18 16,1 6 0-16,0 2-21 15,0 2 16-15,0 0-34 16,1-2-152-16,11-8-225 16</inkml:trace>
  <inkml:trace contextRef="#ctx0" brushRef="#br0" timeOffset="1.09882E6">14380 13108 188 0,'0'0'49'0,"0"0"-19"16,0 0 31-16,0 0-15 16,0 0 41-16,0 0-46 15,0 0-8-15,-70 0 4 16,67 1-33-16,-2 3 30 16,2 4-34-16,-1 0 0 15,1 1 6-15,3 0-6 16,0 1 0-16,0-2-5 15,0-1 14-15,9 0-9 0,2-2 0 16,3-4 0-16,0 1 5 16,2-2-5-16,-2 0 0 15,-3 0 10-15,-2-5-8 16,-3-3 7-16,-4-1-9 16,-2-1 5-16,0 1 30 15,0-3-31-15,-3 1-4 16,-8 3 4-16,1 2-1 15,-2 1 2-15,0 5-5 16,0 0 0-16,2 0-8 16,1 0 8-16,0 0 0 15,3 2 3-15,1 4 7 16,-1 3-14-16,5-1 4 0,1 1 0 16,0 0-7-16,0 1 7 15,0 0-2-15,3-5-8 16,7 4-4-16,5-3 2 15,0-5-107-15,-2-1-201 16</inkml:trace>
  <inkml:trace contextRef="#ctx0" brushRef="#br0" timeOffset="1.25684E6">3317 12397 74 0,'0'0'42'15,"0"0"-19"-15,0 0 14 16,0 0 36-16,0 0-49 16,0 0 4-16,0 0 10 15,0 0-25-15,-21-14 24 16,18 14-30-16,2-3 38 16,1 1 17-16,-2 0-59 15,2 1 2-15,0 1 20 0,-1 0-8 16,1 0 10-16,0 0-27 15,0 0 0-15,0 0-6 16,0 0 15-16,0 0-9 16,0 0 0-16,0 0-15 15,-2 0 13-15,2 0-1 16,0 0-6-16,0 0-7 16,0 0 13-16,0 0-5 15,0 0 7-15,0 0 2 16,0 0 10-16,0 0-11 15,0 0 3-15,0 0 2 16,0 0-5-16,0 0-15 16,0 0-84-16,0 0-103 0</inkml:trace>
  <inkml:trace contextRef="#ctx0" brushRef="#br0" timeOffset="1.257E6">3317 12397 37 0</inkml:trace>
  <inkml:trace contextRef="#ctx0" brushRef="#br0" timeOffset="1.25717E6">3317 12397 37 0,'-72'-28'23'0,"72"28"-11"0,2 0 5 16,-2 0 16-16,0 0-5 0,0 0 25 15,0 0-20-15,0 0 11 16,0 0 22-16,0 0-54 16,0 0 6-16,0 0-17 15,0 0 4-15,0 0 14 16,0 0-17-16,1 0-2 16,-1 0 3-16,2 0-3 15,1 0-14-15,1 0-74 16,-2-5-77-16,1-1 26 15</inkml:trace>
  <inkml:trace contextRef="#ctx0" brushRef="#br0" timeOffset="1.2586E6">3254 12332 103 0,'0'0'123'0,"0"0"-75"15,0 0-17-15,0 0 36 16,0 0 29-16,0 0-70 15,-1 0-9-15,1 0-7 16,0 0 20-16,0 0-14 16,0 0 5-16,0 0-15 15,0 0 10-15,0 0-16 16,0 0-7-16,0 0 7 16,6 0 0-16,1 1 1 15,2 3-1-15,0 0 7 0,0 2-18 16,0-2 19-1,0 0-13-15,-3 2 5 0,7-1 0 16,-2 1 1-16,-1 2 1 16,5-2-2-16,-1 0 11 15,0-1-11-15,0 1-4 16,4 0 4-16,0-3 4 16,-2-1-3-16,-1 0-1 15,0-1 7-15,-6 1-7 16,4 0 0-16,-4-1 0 15,-1 0 0-15,2-1 0 16,-1 0 0-16,0 0 0 16,4 0 11-16,-1 0 17 15,2 0-20-15,5 0 9 16,-1-6-17-16,-1 1 4 0,0-2 14 16,-3 2-18-16,1-3 0 15,-5 2 1-15,-1 3-1 16,0-2 0-16,0 0-3 15,-1 1 17-15,-1-1-25 16,0 2 11-16,1-2 0 16,-2 3-1-16,3-1 0 15,0 2 1-15,-2-1 0 16,1 1 5-16,-1 1-5 16,-1 0 0-16,0-1 0 0,-3 1-25 15,0 0 25-15,2 0-3 16,-4 0 3-16,1 0-6 15,-1 0 3-15,1 0-9 16,-2 0-17-16,0 0 20 16,0 0 2-16,0 0-11 15,0 4 18-15,0 0-1 16,-6 0 2-16,-8 1-2 16,2-2 9-16,-3 2-8 15,-4-1 0-15,4-1 0 16,-6-1 3-16,2 1 9 15,-2-3-12-15,-2 2 0 16,0-1 3-16,-1 2-8 16,0 0 14-16,0 0-9 0,2-1 6 15,1-2-5-15,3 0 6 16,0 0-7-16,4 0 0 16,1 0 2-16,-2 0-2 15,2-5 0-15,1-1-3 16,-3 0 9-16,0-2-2 15,1 2-4-15,1 1 0 16,-2-1 1-16,3 2-1 16,0-1 0-16,3-2-3 15,-1 3 7-15,1-4-4 16,4 3 0-16,1-2 0 16,-2 0-1-16,3-1 1 15,0 1 0-15,2 2-11 16,-1 0 21-16,1 2-10 15,1 3 2-15,0-1 5 0,0 1-2 16,0 0-5-16,0-1 0 16,0 1-4-16,0 0-1 15,0 0 5-15,0 0-4 16,0 0 4-16,0 0-10 16,0 0 10-16,0 0 0 15,0 0-1-15,0 4 5 16,6 0-3-16,-2 3-1 15,5-1 0-15,0 3-9 16,0-1 13-16,7 1-5 16,-1-1 1-16,0 0 0 0,3 1 0 15,0-3-1-15,3 4 1 16,-5-5-4-16,2 0 4 16,4-1 0-16,-5-1-1 15,5-3 7-15,-1 0-8 16,5 0 2-16,2 0 0 15,0-3 14-15,1-5-14 16,-4 0 0-16,2-1 10 16,-8 2-6-16,1 0 0 15,-7 3-1-15,-3 0 0 16,-2 0 5-16,-2 2-8 16,-2 0 0-16,2-1 15 0,-1 3-7 15,-1-3-8 1,1 1 0-16,-2 1 0 0,1-2-2 15,2 3 2-15,-3-1-12 16,3-1-14-16,0 2-53 16,-3-2-15-16,-3-1-213 15</inkml:trace>
  <inkml:trace contextRef="#ctx0" brushRef="#br0" timeOffset="1.26211E6">4282 12305 48 0,'0'0'38'16,"0"0"50"-16,0 0-45 16,0 0 15-16,0 0-7 0,0 0-44 15,0 0 37-15,-12 0-30 16,12 0-8-16,0 0 26 15,0 0-22-15,0 0 18 16,0 0 10-16,0 0-12 16,0 3 32-16,-2-3-12 15,1 0-21-15,1 0 30 16,0 0-38-16,0 0 11 16,0 0-3-16,-3 0-22 15,3 0 14-15,0 0-17 16,0 0 0-16,0 0 0 15,0 0 0-15,0 0 0 0,0 0-7 16,0 0 11 0,0 2-11-16,0 3 1 0,0 0 6 15,3 2-5-15,4 1 5 16,-2-4 0-16,4 3 0 16,0-2 0-16,0 0 2 15,0 2-2-15,-3-4 0 16,1-1-7-16,-1 1 7 15,2-1 0-15,-1 0 0 16,-1-1 9-16,4 1-10 16,-2 0 1-16,1 1 0 15,4-3-1-15,-2 0 3 16,-2 0-2-16,4 0 0 16,-2 0 6-16,-1 0-6 15,-3 0 0-15,1 0 2 0,-2 0-12 16,0 0 10-1,1 0 0-15,-1 0 1 0,2 0 7 16,-1 0-6-16,2 0-2 16,3 0 0-16,-1 0 3 15,0-3-3-15,-3 3 0 16,4-2-4-16,0-1 10 16,-2 0-7-16,2 2 1 15,-3-2 0-15,0 1 7 16,0 0-7-16,1 1-8 0,-4-1 5 15,-1 0-25 1,1 1 9-16,1 1-15 0,-2-2-25 16,-2 1-43-16,-3-3-91 15,0-3-95-15</inkml:trace>
  <inkml:trace contextRef="#ctx0" brushRef="#br0" timeOffset="1.26309E6">4276 12364 154 0,'0'0'3'0,"0"0"35"16,0 0 19-16,0 0 2 15,0 0 1-15,0 0-42 16,6 33-3-16,0-25 36 16,9-2-41-16,-3 0 6 15,1-1 19-15,1-1-25 16,-1 1 17-16,2-3-20 15,0 1-6-15,-2-1 31 16,-2-1-32-16,-1-1 3 0,-1 0 0 16,2 0 2-16,2 0 4 15,-1 0-9-15,3 0 3 16,1 0-1-16,-1-5 2 16,2 0-4-16,-3-2 0 15,-2 1 12-15,-4 1-11 16,2 0-1-16,-1 1 0 15,-1-1 1-15,1 3-1 16,-2-2 0-16,2 1-4 16,3-2 10-16,0 2-7 15,-3 1 1-15,3-3 0 16,-2 3-7-16,-1-3 7 16,0 2 0-16,0-1-6 0,-3 0-8 15,2 2 8 1,-4-1-19-16,1 0 0 0,-1-2 13 15,-1 2-55-15,-2 0 8 16,1 0-14-16,-1 0-45 16,-1-1-84-16</inkml:trace>
  <inkml:trace contextRef="#ctx0" brushRef="#br0" timeOffset="1.26778E6">3317 12350 81 0,'0'0'79'15,"0"0"-36"-15,0 0-1 16,0 0-37-16,0 0 51 16,0 0-53-16,0 0 15 15,-6-4 12-15,6 4 8 16,0 0-3-16,0 0-4 15,0 0-10-15,-3 0 25 16,3 0-16-16,0 0 8 0,0 0 10 16,0 0-27-16,0 0 20 15,0 0-40-15,0 0 9 16,0 0 4-16,0 0-7 16,0 0-7-16,0 0 2 15,0 0-1-15,0 0-1 16,0 0 0-16,0 0 0 15,0 0 8-15,0 0-8 16,0 0-4-16,0 0 0 16,0 0 4-16,0 0-2 15,0 0-3-15,0 0 5 16,0 0-7-16,0 0 7 16,0 0 0-16,0 4-13 0,0 0 22 15,3 0-9-15,0 1 0 16,0-2 6-16,3 0-10 15,1 1 4-15,-1-1 0 16,0 1-14-16,0-1 13 16,-1 0 0-16,2 0 1 15,-1 0 0-15,2 0-9 16,-2-1 12-16,-2 2-4 16,5-2 1-16,-3 0 0 15,3-1-3-15,0 2 3 16,0-1 0-16,0-1-5 15,-2-1 4-15,2 2 1 16,-3-2 2-16,0 0 3 16,-1 0-5-16,-1 0-4 0,3 2 4 15,-2-2-2-15,-2 1-11 16,0-1-41-16,0 0-24 16,-3 0 34-16,3 0-76 15,-3 0-35-15</inkml:trace>
  <inkml:trace contextRef="#ctx0" brushRef="#br0" timeOffset="1.2702E6">3311 12300 23 0,'0'0'44'16,"0"0"-37"-16,0 0 55 15,0 0 34-15,0 0-17 16,0 0-14-16,0 0-8 16,0 0-7-16,0 0 26 15,0 0-68-15,0 0-5 16,0 0 2-16,0 0 6 15,-3 0-22-15,3 0 4 0,-3 0 7 16,1 0-20-16,-1-1 16 16,0 1 4-16,-1 0 0 15,1-2 1-15,2 2-2 16,-1 0-28-16,1-1-19 16,1 1 44-16,0 0-24 15,0 0 3-15,0 0 9 16,0 0 7-16,0 0 9 15,0 0 0-15,0 0 6 16,0 0-16-16,0 0 10 16,0 0 0-16,0 0-2 15,0 0 12-15,0 0-25 16,0 0 15-16,0 0 0 16,3 0 4-16,1 1 2 15,2 1-6-15,0 1 13 0,-3 0-6 16,0 2-2-16,3-2 0 15,0 1 9-15,0-1-3 16,0 2-11-16,1-3 0 16,-1 3 20-16,3-1-18 15,-3-1-1-15,5 2-1 16,-2-2 0-16,2 1 32 16,-3 0-25-16,7 0 0 15,-5 0 5-15,1-1-11 16,-1-1 5-16,-1 1-4 15,0-2-2-15,-1 0 10 16,-3 2-10-16,1-3 0 0,-1 2 19 16,1-2-18-16,0 0 12 15,3 0 11-15,-2 0-23 16,1 0 30-16,-1 0-29 16,2 0-2-16,-3 0 5 15,2 0 1-15,-2 0-4 16,1 0-2-16,-3 0 0 15,4 0-2-15,-5 0 11 16,6 0-11-16,-2 0 2 16,-1 0 0-16,3 0 9 15,0 0-9-15,3 0 12 16,-1 0-15-16,-1 0 3 16,0-3 0-16,-2 0 7 0,-5 2 4 15,3-1-15 1,-3 1 4-16,4-1 0 0,-4 2 1 15,0-2 6-15,2 2-10 16,-1-1 3-16,2-1 0 16,3 2 12-16,0-3-12 15,-1 1 0-15,-1 1-15 16,2 0 15-16,-3 1 0 16,0-1-2-16,-3 1 10 15,0 0-8-15,0-2 0 16,1 2 0-16,1-1-2 15,-2-1 2-15,1 1 0 16,1 0-2-16,-1-1 11 16,2-1-8-16,0 1-1 0,0 2 5 15,-3-2-18 1,3 2 22-16,-3-1-9 0,0 0 0 16,0-1 1-16,1 2-3 15,-1-1 2-15,0-1 0 16,-1 2 6-16,-1 0-6 15,1-1-12-15,-1 1 12 16,1-2 2-16,1 1-2 16,0-3-1-16,0 4 1 15,0-2 1-15,1 1-1 16,1-1 0-16,-1 1-1 16,-2 0 7-16,1 1-1 15,-2-2-5-15,1 2 3 16,1-1-12-16,-3-1 10 15,3 2-1-15,0-2 2 0,2-1 8 16,0 0-9-16,1 0-1 16,-3 0 1-16,3 3-7 15,-3-3 6-15,3 3 0 16,-5-2-2-16,1 0 11 16,1 2-9-16,-2-1 0 15,1 1 0-15,1 0-2 16,-2-2 2-16,2 1 0 15,0-1-5-15,-1 1 11 16,1-2-6-16,0 2 0 0,1-1 0 16,-1 2-1-16,0-3 1 15,-3 3 0-15,0 0 0 16,0 0 8-16,2-1-14 16,-1 1 6-16,2-1 0 15,2-1-2-15,-2 0 2 16,1 2 0-16,-1-1 0 15,1 1 0-15,-1 0 2 16,-1 0-2-16,-2 0 0 16,3 0 0-16,-3 0 0 15,0 0 0-15,0 0-6 16,0 0 14-16,0-1-12 16,0 1 4-16,3 0 0 0,-3 0 3 15,0 0-3 1,3 0-7-16,-3 0 4 0,0 0-3 15,0 0 5-15,0 0-15 16,0 0 16-16,0 0-4 16,0 0 4-16,0 0-1 15,0 0-7-15,0 0 8 16,0 0-2-16,0 0 2 16,0 0 0-16,0 1 4 15,0 2-4-15,0 0 0 16,-3 1-3-16,0-2 6 15,-2 2-5-15,-2 0 2 16,0 3 0-16,-2-3 7 16,-2 2-7-16,1 1 0 0,1-1-6 15,-2 0 14-15,1-1-9 16,1 0 1-16,0 0 0 16,3-3 5-16,-1 1-4 15,-1 1-1-15,1-2 0 16,-5 1 1-16,4 1-2 15,-4 0 1-15,-1 1 0 16,-2-3 5-16,2 3-5 16,-2-1 0-16,0 1-3 15,3 1 10-15,-3-1-8 16,3-1 1-16,0 1 0 16,0-2-1-16,-1 2 1 15,-2-2-5-15,0 0 5 0,-3 2-7 16,0-1 0-1,5 2-29-15,-2-1-39 0,0 0-32 16,0-3-107-16</inkml:trace>
  <inkml:trace contextRef="#ctx0" brushRef="#br0" timeOffset="1.28113E6">1391 2735 434 0,'0'0'177'16,"0"0"-156"-16,0 0 10 15,0 0 36-15,0 0 24 16,0 0 23-16,0 0-70 16,-30-41-32-16,30 39 34 15,0 2-37-15,-1 0-9 16,1 0 5-16,0 0 3 15,0 0-16-15,0 0 3 16,0 5 5-16,0 12-9 16,0 7 9-16,0 1 0 15,0 1 1-15,3 4 12 16,0-3-14-16,0 0 1 0,0-3 0 16,0-7 3-16,0 0-3 15,1-4 0-15,-4-6 1 16,3-3 9-16,-3-1-15 15,0-3 5-15,0 0 0 16,0 0 12-16,0 0-12 16,2 0 0-16,-2 0 13 15,0 0-12-15,0 0-1 16,0-7-52-16,0 1-165 16,-9 0-167-16</inkml:trace>
  <inkml:trace contextRef="#ctx0" brushRef="#br0" timeOffset="1.28233E6">1615 2884 282 0,'0'0'158'0,"0"0"-123"15,0 0-23-15,0 0 13 16,0 0 44-16,0 0-64 15,-3 0-2-15,3 0 18 0,6 1-16 16,7 2 15 0,-2-3 11-16,2 0-24 0,-1 0 42 15,0 0-34-15,0 0 0 16,-3 0 25-16,0-5-30 16,0-3 9-16,0 3-13 15,-3-2 0-15,0-1 5 16,-3-1-11-16,-3-1 4 15,-3-1-14-15,-14 2-8 16,-2 1-4-16,4 0-7 16,0 4-1-16,5-1 29 15,2 2 1-15,4 1 0 0,4 2-7 16,0 0 7-16,0-1 0 16,0-3 0-16,4-1 3 15,11-2-3-15,3 1 0 16,3 2 3-16,3 0 6 15,0 4-8-15,-2 0 2 16,-4 0-3-16,-5 0 4 16,-1 2 7-16,-1 5-11 15,-1 3 0-15,-2 1 11 16,-2 2-8-16,-2-1 2 16,-1 1 0-16,-1 2 4 15,-2-1 15-15,0 0-24 16,0 0 0-16,0-2 22 0,0 1-18 15,-3-4-4 1,1 5 0-16,-1-4-64 0,2-6-161 16</inkml:trace>
  <inkml:trace contextRef="#ctx0" brushRef="#br0" timeOffset="1.28421E6">2309 2738 511 0,'0'0'36'0,"0"0"2"16,0 0-19-16,0 0 66 16,0 0-19-16,0 0-27 15,-74 5 23-15,71 4-58 16,1-1 6-16,2 1 12 15,0 3-18-15,0 1 21 16,4-4-22-16,5 1-3 16,6-4 8-16,3 0-1 15,1-6-7-15,-2 2 15 0,0-2-12 16,-6 0 4-16,1 0-7 16,-3 0 10-16,-5-5-5 15,-1-4-5-15,-3-5 3 16,0 0-8-16,0 1-2 15,-1 3-1-15,-8 0-4 16,-3 2 4-16,6 4-9 16,-2 2 12-16,1 2-2 15,0 0 5-15,1 4-18 16,1 9 18-16,2 1-3 16,0 3 5-16,3-1-7 15,0 1 14-15,0-3-11 16,0-1 4-16,0-3-9 0,0-3 8 15,12-2-8 1,0-4 9-16,3-1-17 0,1 0 25 16,1-3-16-16,-1-8 8 15,-2-2 0-15,-3 1 1 16,-3 1-1-16,-2 0 0 16,-3-1 14-16,0 2-14 15,0 1 0-15,0 1-6 16,4 1 16-16,-1 0-5 15,2 4-5-15,1 0 1 16,1 3-6-16,2 0 5 16,-3 0 0-16,3 0-7 15,-3 8 6-15,-3 4-1 16,4 1 2-16,-5 1 0 0,-4 0 8 16,1 1-8-16,-2-2 0 15,0-4-2-15,0-1 8 16,0-4-3-16,0-4-3 15,0 0 4-15,0 0 3 16,0 0-7-16,0 0-10 16,3 0 6-16,3-3-1 15,0-4-3-15,1 0 3 16,-1 3 2-16,3 1-11 16,-4 0 14-16,1 1-2 15,1-1 0-15,-1 1 4 16,0 0 0-16,3-1-2 15,-2-1 8-15,2 1-2 16,0-4-6-16,-1 1 0 16,-1 0 0-16,2 0 14 0,-1-2-11 15,-2 0-3-15,1-1 3 16,-1-2 28-16,0-3-25 16,-3 3-5-16,3-2 3 15,-3 3 2-15,4 0-1 16,-4 1-5-16,0 1 8 15,-1 1-15-15,1 0 7 16,-2-1 0-16,-1-1 3 16,2 3 15-16,-2-3 1 15,0-1-19-15,0 1 3 16,0-2 1-16,0-2-3 16,0 4-1-16,0 1 4 0,0 6-3 15,0 2 4-15,0 0-5 16,0 0-18-16,0 12 11 15,0 8-2-15,0 6 9 16,0 4-6-16,0 0 19 16,0-5-16-16,0-2 3 15,0-6 0-15,0-3 3 16,4-6-3-16,5-2 0 16,0-5-1-16,3-1 5 15,6 0 0-15,0-10-4 16,3-6 3-16,-5-1 9 15,-1 0-11-15,-3 1-1 16,-6 5 4-16,-2 5-1 0,-4 5-4 16,0 1 1-1,0 0-4-15,0 0-17 0,-7 10 14 16,-3 6 7-16,2 6 4 16,5-2 1-16,3-1-3 15,0-2-2-15,0-3 0 16,3-1-15-16,12-4 15 15,-2 0 0-15,1-6 0 16,5-3-24-16,-1 0 12 16,0 0-39-16,3-3-11 15,-6-11 46-15,0 0-33 16,-3-3 20-16,-4-3 22 0,0 4 7 16,-5-1 13-16,3 8-11 15,-3 1 13-15,0 6 11 16,-1 2-26-16,-2 0 0 15,1 13-9-15,-1 10 18 16,0 4-17-16,0 7 8 16,0 0 0-16,-6 4 5 15,-11-4-5-15,-3-1 0 16,-4-3 0-16,4-3 4 16,1-9 8-16,5-8-12 15,6-3 0-15,3-4 1 16,5-3 14-16,0-2-1 15,9-16 38-15,12-11-52 16,10-5-4-16,4-5-44 16,2-1-113-16,3 1-239 0</inkml:trace>
  <inkml:trace contextRef="#ctx0" brushRef="#br0" timeOffset="1.28533E6">3697 2716 525 0,'0'0'91'0,"0"0"-10"15,0 0 3-15,0 0-53 16,0 0-18-16,0 0 41 16,-86 39-35-16,68-23 13 15,9 2-6-15,3-1-24 16,3 0 15-16,3-2-17 16,0-3 0-16,1-3 3 15,13-2-3-15,5-4 0 16,2-3 11-16,5 0-9 15,-4-3 0-15,0-11-2 16,-7-2-14-16,-3-1 1 0,-3-2-23 16,-9-1 26-16,0 0-7 15,0-2 4-15,0 3 4 16,-12 5 7-16,2 5 2 16,-1 7-6-16,2 2 6 15,-1 0 0-15,1 2-8 16,3 11 15-16,1 2-15 15,2 1 8-15,2-1 0 16,1-1-4-16,0-1 4 16,0-2 0-16,0-2-8 15,4-2 15-15,5-1-14 16,-1-2 5-16,2-1 2 0,-1-3-8 16,0 0 8-1,-1 0-14-15,2 0 13 0,-4 0-2 16,3 0-4-16,0-6 7 15,-3-1 0-15,0-2 4 16,0 2 1-16,-3-4-5 16,3 1 18-16,1 2-10 15,-1-1 3-15,0 1-11 16,-1 1 0-16,1 0 7 16,1 0-7-16,-1 2 0 15,3-2 2-15,-1 3 3 16,3 1-1-16,0 1-4 15,-2 2 0-15,6 0-10 16,-5 0 10-16,2 0 0 16,0 0-5-16,-3 8 9 0,0 6-8 15,-5 2 4-15,-1 1 0 16,-3 0-7-16,0 0 10 16,0-3-3-16,0-3 0 15,-3-5 2-15,2-1 2 16,1-5-4-16,0 0 0 15,0 0 5-15,0 0-5 16,0 0 0-16,0-7-5 16,9-1-16-16,-3 1 8 15,0 2-15-15,4 2 3 16,-4 3 9-16,0 0 12 16,-1 0 4-16,-1 0-5 0,3 3 12 15,-2 4-8-15,4-2 1 16,0-1 0-16,3 0 0 15,-2-4 0-15,2 0 0 16,3 0 5-16,-3-7 1 16,3-4-12-16,-3-3 2 15,1 2 4-15,-5 0-6 16,-2 4 6-16,-3 4 0 16,-3 1 8-16,0 3-4 15,0 0-4-15,0 0-2 16,0 10 2-16,3 5-4 15,1 4 5-15,-1 0-1 16,9-1 0-16,3-4-31 0,3-5-377 16</inkml:trace>
  <inkml:trace contextRef="#ctx0" brushRef="#br0" timeOffset="1.28616E6">4597 2602 499 0,'0'0'64'0,"0"0"18"15,0 0 41-15,0 0-38 16,0 0-25-16,0 0-37 15,-3-5-21-15,3 7-1 16,-2 13 0-16,2 8 0 16,0 3 42-16,0 5-43 15,0-4 3-15,0 4 23 0,0-2-25 16,0-2 7-16,0-5-8 16,-1 0 3-16,-1-8 7 15,1-7-10 1,-1-3 0-16,2-4 12 0,0 0-12 15,0 0 13-15,0 0-13 16,0-7 12-16,0-13-23 16,0-5 11-16,0-1-24 15,8 4-3-15,2 2-29 16,4 5 10-16,2 5-2 16,-4 2 10-16,4 5 37 15,-5 0-7-15,-1 3 7 16,2 0-8-16,-6 0 8 15,3 3 0-15,-4 11-6 16,-2-2 4-16,-3 3-5 0,0 0 9 16,0 1-1-1,-5-1 33-15,-7 2-11 0,-1-4 13 16,1-2-26-16,3-3-1 16,0-2 2-16,9-6-10 15,0 0-118-15,0-4-146 16</inkml:trace>
  <inkml:trace contextRef="#ctx0" brushRef="#br0" timeOffset="1.28712E6">4894 2759 200 0,'0'0'294'0,"0"0"-272"16,0 0 3-16,0 0 61 15,0 0-10-15,0 0-55 16,-54 43-18-16,45-23 19 16,7 2-18-16,2 2-1 15,0-7 14-15,5 0-11 16,11-7-6-16,5-5 0 15,3-5 0-15,0 0-14 0,0-3 14 16,-9-11-38 0,-2-2 22-16,-4-2-38 0,-6-2 1 15,-3-1-52-15,0 4 12 16,0 3 42-16,-6 2 36 16,-3 4 15-16,0 3 31 15,3 5 15-15,0 0 5 16,-1 0-18-16,2 0 5 15,-2 8 11-15,4-3 7 16,3 1-45-16,0-1 23 16,0-2-23-16,3-1-10 15,13-2 39-15,2 0-21 16,3 0 18-16,6-9-37 16,-3-1 11-16,-1-3-10 0,-1 2 1 15,-6-1-2 1,-4 2 3-16,-6 4 4 0,-6 3 17 15,0 2 32-15,0 1-25 16,0 0-3-16,0 0-28 16,-6 3 0-16,-3 9-8 15,0 5 16-15,0 2-4 16,3 0-4-16,3 1 0 16,3-6 0-16,0-2 0 15,0-1 0-15,0-5-2 16,11-5 7-16,-1-1-15 15,3 0 13-15,2-4-3 16,-1-10 0-16,0 0-2 0,-3-3-4 16,-5 0 5-1,3 5 2-15,-5 0 4 0,-2 7-5 16,-1 3 0-16,-1 2 34 16,0 0-34-16,0 0-10 15,0 6 9-15,0 10 1 16,0 8-2-16,0 2 2 15,-1 1 0-15,-9-1 0 16,-1-2 0-16,-1-2 0 16,-3-5 0-16,3-1 5 15,2-5-6-15,4-5 1 16,3-2 0-16,1-4 5 0,2 0-5 16,0 0 0-16,0-7-1 15,3-6 4-15,8-2-11 16,4-1 8-16,0 1 0 15,1 1 10-15,-1 0-3 16,1 0 2-16,2 0 17 16,-3 1-22-16,3 1-4 15,-3 1 0-15,1 3-100 16,-4 2-206-16</inkml:trace>
  <inkml:trace contextRef="#ctx0" brushRef="#br0" timeOffset="1.28829E6">1321 3459 602 0,'0'0'77'15,"0"0"-77"-15,0 0 7 16,0 0 23-16,0 0-13 16,0 0-13-16,72-8 27 15,-62 13-31-15,2 9 0 16,-6 3-1-16,0 2 11 15,-1 4-2-15,-5 3-8 16,0-1 0-16,-2-3 16 16,-7-3-16-16,-1-5 0 15,5-4 15-15,2-6-11 16,2-3 10-16,1-1-14 16,0 0 0-16,0 0 19 0,0 0-19 15,0 0 0-15,0 0-3 16,0 0 3-16,0 0-7 15,3 5 1-15,10 3 6 16,7 3 42-16,2 2-38 16,3-1 23-16,-1-1 16 15,1 0-23-15,-5-2 14 16,1-2-31-16,-3-3 7 16,-2-3-1-16,5-1-9 15,-6 0-43-15,4-3-125 16,-5-12-350-16</inkml:trace>
  <inkml:trace contextRef="#ctx0" brushRef="#br0" timeOffset="1.28882E6">2015 3580 599 0,'0'0'147'0,"0"0"-126"0,0 0 24 16,0 0 29-16,0 0-49 15,0 0 26-15,30-17-51 16,-22 13 0-16,-3 2 6 16,-2 1 7-16,-3-4-9 15,0 0-4-15,0-4 0 16,0 1-13-16,-6-1-3 16,-9 1-5-16,3 2 6 15,2 2 5-15,4 2 10 16,6 2 0-16,0 0 3 15,0-2-22-15,0 2-1 16,16 0 20-16,8 0-3 16,-3 0 10-16,3 2-1 0,-2 8-6 15,-2 5 0-15,-1 0 0 16,-3 1 0-16,-4 3 0 16,-6-2 7-16,-4 0 2 15,-2 2-4-15,0 2-5 16,-8 0 0-16,-5 0 22 15,-2-2-22-15,9-7-185 16,6-7-494-16</inkml:trace>
  <inkml:trace contextRef="#ctx0" brushRef="#br0" timeOffset="1.29083E6">2690 3567 434 0,'0'0'80'0,"0"0"-19"16,0 0 56-16,0 0 5 0,0 0-21 15,0 0-50 1,0 0 16-16,0 0-38 0,0-7-9 16,11-5 3-16,4-5-15 15,3-2-5-15,1-1-3 16,-1-1 13-16,-3 0-12 16,-5 4-1-16,-5 3 0 15,-2 7 1-15,0 3-1 16,-3 4 0-16,0 0 0 15,0 0 0-15,-6 5-17 16,-5 13 17-16,-5 5 0 16,1 3-9-16,6 1 13 15,0 5-4-15,3-1 0 16,5 0 5-16,1 0-17 0,0-1 12 16,0-4 0-16,3-4-4 15,6-5 6-15,1-5-2 16,-1-4 0-16,3-3 7 15,-2-3-15-15,-1-2 8 16,2 0 0-16,-1-4-9 16,-1-11 3-16,-1-3-9 15,-3-3 1-15,-5-3-31 16,0 1 10-16,0 0 9 16,-2 9 1-16,-4 3 17 15,1 6 8-15,2 4 0 16,3 1 0-16,-1 0-5 15,-1 0 1-15,2 10 3 16,0 0 1-16,0 3-7 16,0-3 7-16,0-2 0 0,0-2-2 15,5-3 3-15,1 1-6 16,4-4 5-16,-1 0 0 16,5 0-5-16,2 0 9 15,-4-10-4-15,7-4 5 16,-4 0-2-16,3-2-6 15,0-1 3-15,-3-3-15 16,-3 2 5-16,3 2 10 16,-6 2-8-16,-1 4 5 15,-3 6 6-15,-4 3-19 16,-1 1 16-16,0 0-18 16,0 5 15-16,0 8-3 0,0 3 6 15,0-2 0-15,0-1 7 16,8-4-11-16,1-2 4 15,10-5 0-15,2-2 2 16,2 0-2-16,2-6 0 16,-3-5 7-16,-5 1-1 15,-7 4 1-15,-5 3-7 16,-5 3 0-16,0 0 14 16,0 0-14-16,-8 8 0 15,-4 6-7-15,3 3 15 16,6 2-13-16,3-1 5 15,0-1 0-15,6-6-1 16,9 0 1-16,0-4 0 0,0-3 0 16,-3-4 8-1,2 0-7-15,-4 0-1 0,-3 0 0 16,-2-8-7-16,-2-6 7 16,-3 0-9-16,0 2-10 15,0 0 0-15,-9 0 10 16,-6 5-5-16,3-4 14 15,1 5-4-15,1 3 4 16,4 1 0-16,3 2-2 16,2 0 7-16,1 0-13 15,0 0 1-15,0 0 7 16,0 7-2-16,4 2 2 0,5 0 0 16,3-2-5-16,0 0 13 15,4-3-2-15,1-2-3 16,2-2 0-16,5 0 16 15,3 0-19-15,1-3-1 16,9-10-24-16,1-5-191 16</inkml:trace>
  <inkml:trace contextRef="#ctx0" brushRef="#br0" timeOffset="1.29132E6">3882 3355 20 0,'0'0'508'0,"0"0"-449"15,0 0-40-15,0 0-15 16,0 0 96-16,0 0-31 16,5 72-29-16,-2-45 29 15,-2 3-35-15,2-2 7 16,0-3-9-16,0-5-11 16,1-7 15-16,-2-5-36 15,-2-6 8-15,3-2 5 16,-3 0-10-16,3 0-3 15,6-2 0-15,6-12-48 16,-2-2-212-16</inkml:trace>
  <inkml:trace contextRef="#ctx0" brushRef="#br0" timeOffset="1.29228E6">4310 3425 480 0,'0'0'161'0,"0"0"-87"16,0 0 73-16,0 0-25 16,0 0-61-16,0 0-6 15,3-15-36-15,-3 15 13 0,-4 0-32 16,-7 2 0 0,1 6 18-16,1 2-18 0,0 2 0 15,6 0 6-15,0 1-3 16,3-2 2-16,0-2-5 15,7-1 0-15,4-1 3 16,4-3-3-16,-2-1 0 16,-2-3-3-16,5 0-5 15,-4 0 4-15,1-9-28 16,-5-4-17-16,-2-3 44 16,-3 1-55-16,-3-2 1 15,0 3 32-15,-6 3-5 16,-5 3 32-16,0 3-17 15,2 4 17-15,1 1-15 16,2 0 15-16,-1 0-14 0,4 0 8 16,0 5 6-16,3-1-5 15,0 1-5-15,1 1 10 16,17-3-14-16,2-1 14 16,2-2-2-16,3 5-3 15,-4-4 10-15,-1 5 4 16,-4 3-9-16,-4 1 0 15,-2 1-3-15,-4 2 3 16,-3 0-4-16,-3 3-3 16,0 0 14-16,0-4-14 15,-4-3 7-15,1 0 0 16,3-7 5-16,0-2-5 0,0 0-22 16,4 0-24-16,13-11-11 15,2-5-238-15,2-1-52 16</inkml:trace>
  <inkml:trace contextRef="#ctx0" brushRef="#br0" timeOffset="1.29245E6">4655 3414 97 0,'0'0'46'0,"0"0"97"16,0 0-135-16,0 0 74 16,0 0-9-16,0 0-73 15,0-22 17-15,-9 35-16 16,7 4 18-16,2 0 22 15,0 3-34-15,11-6-6 16,13-4-1-16,6-10-85 16</inkml:trace>
  <inkml:trace contextRef="#ctx0" brushRef="#br0" timeOffset="1.2929E6">5007 3327 192 0,'0'0'299'0,"0"0"-262"15,0 0 53-15,0 0 4 16,82-6-49-16,-70 9-17 15,-3 7 5-15,1 1-21 16,-7 2 10-16,-3 3-20 16,0-1-1-16,-6 1 30 15,-7-1-2-15,-1-1-12 16,1-1 7-16,4-4-21 16,3 1 5-16,3-5-8 15,1 0 6-15,2 0-6 16,0-2 0-16,0 2 0 15,0 1 8-15,0 1-7 16,11 0 32-16,4 1-13 0,4 0-5 16,2 1 24-16,0-3-21 15,3-1-16-15,0 0 8 16,-2-2-10-16,-1 1 0 16,-6 1-84-16,-6-3-303 15</inkml:trace>
  <inkml:trace contextRef="#ctx0" brushRef="#br0" timeOffset="1.29424E6">1542 4216 595 0,'0'0'146'0,"0"0"-82"16,0 0-43-16,0 0-16 15,0 0 3-15,0 0-8 16,58-49 0-16,-40 49 5 16,0 0-5-16,-6 0-4 15,1 4 1-15,-5 5 1 16,-5 6-3-16,-3 0 3 15,0 1 2-15,0 0-1 16,0-3 3-16,0-5-2 16,0-3 0-16,0-1 7 15,3-1-8-15,6 1 1 0,4-3 0 16,-1 1 19 0,-2 0-19-16,-4 2 0 0,0 1-3 15,-4 4 11-15,-2 2-7 16,0 1 3-16,0 5-2 15,0 0 78-15,0-1-69 16,-6 0 5-16,0-2-11 16,4-7 9-16,2-5-28 15,0-2 0-15,12 0-105 16,14-14 12-16</inkml:trace>
  <inkml:trace contextRef="#ctx0" brushRef="#br0" timeOffset="1.29471E6">2261 4275 682 0,'0'0'93'16,"0"0"-84"-16,0 0-6 16,0 0 44-16,0 0-25 15,0 0-18-15,67-23 20 16,-58 13-24-16,0 0 0 0,-6-1 10 16,-3 2-10-16,0 1 0 15,0-1-24-15,-6-1-57 16,3 2 71-16,3 1 10 15,0 0-3-15,3 1-10 16,13 2 21-16,4 2-15 16,2 2 7-16,-1 0 0 15,-3 0-14-15,-2 9 14 16,-5 5-4-16,-5 3-1 16,-2-1 10-16,-4 3 7 15,0 1 21-15,-4 0-13 16,-7-4 55-16,-4 1-50 15,-1-3-14-15,5 1-3 16,-2-2-8-16,4-1-25 16,6-5-173-16,0-7-386 0</inkml:trace>
  <inkml:trace contextRef="#ctx0" brushRef="#br0" timeOffset="1.29636E6">2935 4282 222 0,'0'0'479'0,"0"0"-416"16,0 0-39-16,0 0 10 16,0 0 33-16,0 0-3 15,-2 0-60-15,2 0 5 16,0 0 11-16,2 0-17 15,10-2 42-15,4-11-41 16,1-1 3-16,-1-4 8 16,-1-2-15-16,3-2 0 15,-6-1 7-15,-4-1-1 16,-4 4 2-16,-4 3-8 0,0 8 0 16,0 5-12-16,0 1 12 15,0 3 0-15,0 0-3 16,-3 3-6-16,-9 14 2 15,-5 7 7-15,-3 6 0 16,2 3 6-16,4 1-6 16,1 3 0-16,4-2 10 15,3 0-2-15,0-2-10 16,6-2 2-16,0-2 0 16,0-5-5-16,9-7 5 15,6 0 0-15,1-9-11 16,2-4 22-16,3-4-18 15,-3 0 7-15,-1-3 0 16,-3-10-5-16,-8 0-10 16,-6-1-20-16,0-2-32 0,0-1-1 15,-10 3 1 1,-2 0 29-16,0 5 30 0,6 2 3 16,1 2 5-16,2 4 0 15,1 0-3-15,2 1 7 16,0 0 1-16,0 0-5 15,0 0-2-15,0 0-12 16,8 1 14-16,3 4-2 16,8-2-1-16,1-3 6 15,-1 0 2-15,3 0-5 16,-5 0 0-16,1-8 2 16,-6-2-2-16,-6-1 0 0,-2 0 8 15,-1-3-7-15,0 0 3 16,2-3-4-16,-1 0 0 15,2 1-4-15,3 3 4 16,0 1 0-16,3 3 0 16,0 5 0-16,-2 3 0 15,-1 1-1-15,0 0 6 16,-3 0-17-16,2 4 12 16,-4 7 0-16,1 2 1 15,-1 2 2-15,2-2 2 16,0 1-5-16,6-5 0 15,3-4 1-15,3-2 8 16,6-3-9-16,4 0 21 0,2-3-20 16,-2-11 7-16,-4 3-8 15,-9 2 3-15,-2 2-12 16,-10 5 4-16,-3 2 4 16,0 0-8-16,-6 4-22 15,-10 10 31-15,1 3 0 16,2 0 0-16,5-1 0 15,8-1 0-15,0-2 0 16,0-2-5-16,9-2 6 16,6-6-1-16,3 0 0 15,1-3 0-15,-2 0 9 16,-1 0-9-16,-4 0 0 16,-2-4 7-16,-5-5-4 0,-2 3 1 15,-3-3-3-15,0 0 5 16,0 0-5-16,-2-1-1 15,-7 2-17-15,1-1 8 16,0 3 5-16,-1 1 4 16,6 2-4-16,0 3 11 15,3 0-19-15,-4 0 10 16,4 0 2-16,0 8-4 16,0 1 9-16,0-1-6 15,0 0 1-15,0-4 0 16,7 1-6-16,2-2 6 15,2-3 0-15,2 0-6 16,-1 0 13-16,7-3-7 16,1-6 0-16,2-4 4 0,-1 4-8 15,-3-2 4-15,-2 5-14 16,-5 0 13-16,-4 5-13 16,-4 1 9-16,-3 0-8 15,0 10-20-15,0 4 33 16,0 3 2-16,0 0 12 15,0-1 28-15,0-4-31 16,12-2 0-16,9-4-7 16,-3-3-1-16,10-3 17 15,1 0-20-15,-1-6-23 0,0-10-324 16</inkml:trace>
  <inkml:trace contextRef="#ctx0" brushRef="#br0" timeOffset="1.29688E6">4249 4230 638 0,'0'0'86'16,"0"0"-58"-16,0 0 28 0,0 0 51 16,0 0 5-16,0 0-66 15,-6 0-39-15,0 0 19 16,-3 0-26-16,-3 3 0 15,-4 6-2-15,1 2 5 16,3 0 7-16,5 0-10 16,2-2 0-16,4-4-3 15,1-1 3-15,0-4-66 16,7 0-93-16,9-1-183 16</inkml:trace>
  <inkml:trace contextRef="#ctx0" brushRef="#br0" timeOffset="1.29709E6">4249 4230 491 0</inkml:trace>
  <inkml:trace contextRef="#ctx0" brushRef="#br0" timeOffset="1.29804E6">4249 4230 491 0,'55'-18'188'0,"-65"16"-130"0,-2 2 47 0,0 0-47 16,-7 0-11-16,-2 7 20 15,1 8-48-15,1 3 2 16,4 2 10-16,3 1-30 15,6-1 15-15,5-3-16 16,1-4 0-16,0-5-12 16,10-2 12-16,8-6 0 15,7 0 1-15,2 0 1 16,0-13 17-16,-6 1-19 16,-2-2-6-16,-10-1-18 15,-9 0 10-15,0 4-17 16,0 2 26-16,-10 0-24 15,-5 4 13-15,6 2-2 16,4 3 18-16,1 0-20 0,1 0 20 16,0 4-2-16,3 9-2 15,0 1 4-15,0-1-3 16,0 0 0-16,9-1 3 16,3-5-6-16,9-2 4 15,1-5 2-15,1 0-8 16,2-2 20-16,2-15-10 15,-2-3-2-15,0-4 0 16,-5-2 2-16,5-5 2 16,-4-1-8-16,-3-3-9 15,-2 4 9-15,-5 3 4 16,-4 8 0-16,-4 6 0 0,-3 9 31 16,0 2-21-16,0 3 1 15,0 0-10-15,-7 15 1 16,-2 6 8-16,1 3-10 15,4 3 0-15,4-2 4 16,0-2-4-16,0-4 0 16,0 0-2-16,6-7 11 15,3-4-14-15,6-1 5 16,-5-7 0-16,5 0 4 16,0 0-2-16,3-12-2 15,-3-3 9-15,4-1-1 16,-5-1 7-16,-4 2-15 15,-1-1 2-15,-1 3 37 16,-4 1-38-16,-2 3 14 0,1 4 5 16,-3 3-19-16,0 2 3 15,0 0-4-15,0 0-11 16,0 7-9-16,0 10 19 16,0 5 1-16,0 2 4 15,0-5 0-15,0-1 3 16,0-3-7-16,8-6 0 15,1-4-10-15,2-5 10 16,5 0-2-16,1 0-1 16,-1-12 6-16,2-4 3 15,-2-2-6-15,-1-2 0 16,-3 0 6-16,2-2-6 16,-1 1 0-16,-4 0 5 0,3 1-2 15,-6 6-1-15,-3 4-2 16,0 8 0-16,-3 0-7 15,0 2 7-15,0 0-17 16,0 9 7-16,0 10 7 16,-5 8 1-16,2 0 2 15,3-3 0-15,0-1 2 16,0-5-2-16,2-4 0 16,7-5 0-16,3-1 8 15,4-5-16-15,6-3 3 16,4 0-141-16,-5 0-154 15</inkml:trace>
  <inkml:trace contextRef="#ctx0" brushRef="#br0" timeOffset="1.29889E6">4801 4238 63 0,'0'0'493'0,"0"0"-391"15,0 0-44-15,0 0 22 16,0 0-6-16,0 0-2 16,0 0-65-16,28-65-3 15,-23 43 34-15,1 0-33 16,-2-2 17-16,1 0-22 16,-4 5 7-16,-1 2 12 15,0 6 2-15,2 5-11 16,-2 6 9-16,0 0-19 15,0 0-11-15,0 0 11 0,0 0-29 16,0 14 22-16,0 9 7 16,0 0 0-16,0 1 0 15,0-2 0-15,10-6-58 16,11-6-54-16,6-10-73 16,6 0-400-16</inkml:trace>
  <inkml:trace contextRef="#ctx0" brushRef="#br0" timeOffset="1.29963E6">5196 4227 575 0,'0'0'22'16,"0"0"-19"-16,0 0 120 15,0 0-7-15,0 0-29 16,0 0-39-16,94-36-47 16,-68 16 34-16,-1-1-32 15,-3-2-3-15,-4 3 0 16,-6 4 3-16,-6 1 0 16,-6 4-3-16,0 5-15 15,0-1 3-15,-3 6-32 16,-7 1 37-16,-1 0 1 15,4 8 12-15,2 11-17 16,5 1 11-16,0 0 0 0,0 0-10 16,3-4 10-16,12-4-1 15,3-7-1-15,6-3 0 16,-3-2-6-16,3 0 8 16,-2-13 0-16,-5-4-11 15,-1 0 17-15,-7-3-6 16,0-1 0-16,-5 0 1 15,-2-1 6-15,-1 3-7 16,1 4 0-16,-1 5 38 16,1 4-19-16,-2 5-3 15,0 1-12-15,0 0 3 16,1 0-14-16,2 1-8 0,2 16 10 16,2 5 0-16,-4 4 10 15,0 2-5-15,-3-1 20 16,0-2-15-16,0-4 28 15,0-2-26-15,0-5 4 16,0-5 12-16,-3-2-18 16,3-5-1-16,0-2-4 15,0 0 12-15,0 0-12 16,0-4 0-16,3-10-35 16,3 0-33-16,2 0-36 15,-5 7 15-15,-2 4 77 16,1 1 1-16,1 2 4 15,2 0 1-15,3 0 6 0,4 0-9 16,3 3 12-16,0 0-3 16,4-3 0-16,-2 0 4 15,2 0 3-15,-7 0-7 16,-2-11-97-16,-8-5-473 16</inkml:trace>
  <inkml:trace contextRef="#ctx0" brushRef="#br0" timeOffset="1.29978E6">5457 4059 555 0,'0'0'7'0,"0"0"14"0,0 0-14 16,81 0-1-16,-41-11-6 15,8-2-193-15</inkml:trace>
  <inkml:trace contextRef="#ctx0" brushRef="#br0" timeOffset="1.30177E6">6136 4132 572 0,'0'0'91'16,"0"0"-59"-16,0 0 74 0,0 0 22 16,0 0-83-16,0 0-30 15,64-58 23-15,-49 36-38 16,-3-2 0-16,3 0 26 15,-8-1-24-15,-4-1 9 16,-3 4-11-16,0 4 0 16,0 2-10-16,0 8 8 15,-3 5-5-15,0 3 4 16,0 0-6-16,-1 1 8 16,-3 14-5-16,-1 6 6 15,5 4 1-15,0 2-1 16,1-2 0-16,2-4 3 0,0-5 2 15,2-5-10 1,10-2 3-16,4-7 2 0,1-2 1 16,7 0-1-16,-1-8 0 15,1-9-3-15,-3-3-21 16,-3-1 21-16,-4 0-17 16,-4-1 20-16,-4 3 1 15,-3 2-1-15,0 5 0 16,-3 5 15-16,0 1 1 15,0 6 10-15,0 0-26 16,0 0-19-16,0 10 14 16,0 11-7-16,0 9 12 15,-3 1 9-15,-2 1-7 16,-1-3 14-16,2-3-16 16,-2-6 0-16,2-3 21 0,1-5-21 15,0-8 0-15,3-1 10 16,0-3-7-16,0 0 4 15,0 0-7-15,0 0-6 16,10-7-2-16,6-4-29 16,1 4-15-16,-1 3 10 15,-2 1-2-15,1 3 25 16,-3 0 0-16,2 0 18 16,-3 0-15-16,4 0 17 15,-2-1-1-15,2-3 6 16,-1-2-5-16,2-4 2 15,-3 1-3-15,-2-2 0 0,1-1-16 16,-8 1-13-16,-1-1-61 16,-3 0-11-16,0 3 7 15,0-2-17-15,0 2 97 16,-3 1 12-16,2 0 2 16,-1 4 15-16,2 2 22 15,0-1-11-15,5 1-26 16,8-1 0-16,5 3 0 15,1 0 4-15,-2 0-4 16,-1 0 0-16,-2 0 0 16,-4 0-3-16,-4 5 11 15,0 3-8-15,-3-2 1 16,-3 6 21-16,3 0 45 0,-3 0-4 16,0 1-21-16,0-1 12 15,0 1-23-15,0-3 13 16,5-1-18-16,1-2-22 15,4-1 21-15,2-6-18 16,10 0-1-16,0 0 41 16,4-6-39-16,1-8 6 15,0-4-14-15,-5 3 0 16,-4 2 11-16,-9 4-11 16,-5 3 0-16,-4 5 6 15,0 1-6-15,0 0-11 16,0 0-8-16,0 1 19 0,-3 8 1 15,-1 2-1 1,4-2 0-16,0 3-7 0,0 0 8 16,0-3-1-16,0-1 0 15,6 0 1-15,0-4-5 16,3 0 4-16,3-3 0 16,-2-1 1-16,5 0-1 15,0 0 0-15,1-5-3 16,1-4 6-16,2-6-14 15,-2-2 7-15,-1-1 4 16,-1-2-1-16,-2 0 2 16,-4 1-1-16,-4 3 0 15,-2 4 4-15,-3 5 9 0,0 5 19 16,0 2-26-16,0 0-4 16,-3 0-1-16,-6 10-1 15,0 7 0-15,3 3 10 16,0 1-9-16,3-1-1 15,2-1 0-15,1-4-2 16,0-5 2-16,4-3 0 16,12-3-5-16,5-4 13 15,3 0 0-15,6-2-8 16,0-10-6-16,-3-5 3 16,-5 1-72-16,-8-4-72 15,-7 1-311-15</inkml:trace>
  <inkml:trace contextRef="#ctx0" brushRef="#br0" timeOffset="1.30204E6">6160 3860 793 0,'0'0'35'0,"0"0"-34"0,0 0-1 16,0 0 0-16,80-5 0 15,-35 5-1-15,6 0-153 16,0 3-384-16</inkml:trace>
  <inkml:trace contextRef="#ctx0" brushRef="#br0" timeOffset="1.30276E6">7927 3785 679 0,'0'0'63'0,"0"0"-52"15,0 0-11-15,0 0 9 16,0 0 25-16,0 0 14 16,5 78-10-16,-5-45 42 15,0 2-61-15,0 1 5 16,0-3 15-16,0-2-30 16,-6-3 16-16,-2-9-25 15,1-4 0-15,0-5 19 16,2-6-16-16,4-4-3 15,1 0 13-15,-2-1-12 0,2-17-1 16,0-8-3-16,0-6-32 16,3 2 35-16,12 6-68 15,0 6 46-15,1 8 21 16,2 3 1-16,3 4-2 16,1 3 2-16,-5 0 0 15,4 1-6-15,-4 10 6 16,-3 2 0-16,-5 3-4 15,-2 1 8-15,-7 0-10 16,0 1 12-16,-10 1-3 16,-10-4 50-16,-2-1-53 15,1-5 0-15,6-1 9 16,7-6-9-16,8-2-23 0,0 0-124 16,11-10-206-16</inkml:trace>
  <inkml:trace contextRef="#ctx0" brushRef="#br0" timeOffset="1.30354E6">8171 4059 506 0,'0'0'135'0,"0"0"-68"16,0 0 11-16,0 0 48 15,0 0-122-15,0 0 1 16,-54 51-4-16,61-44 7 15,10-1-6-15,5-5-2 0,6-1 8 16,1 0-6-16,-1 0-2 16,-1-7-31-16,-5-4-26 15,-4-3-26-15,-7 1-3 16,-8-1-53-16,-3 1-15 16,0 0 44-16,-8 4 15 15,-10 0 95-15,2 5 65 16,-2 3 20-16,3 1 6 15,6 0 12-15,0 0-34 16,3 0 4-16,5 0-58 16,1 0-15-16,0 0 0 15,0 1 8-15,17-1 3 0,8 0-11 16,3 0 0 0,7-9 22-16,-2-4-22 0,-3-1 0 15,1 0 1 1,-4 0 9-16,-6 3-10 0,-6 2 0 15,-3 1 1-15,-6 4 0 16,-4 3 6-16,-2 1-7 16,0 0 56-16,-2 0-53 15,-11 5 15-15,-4 9-18 16,1 6 0-16,3 0-2 16,2 1 2-16,6 0 0 15,5-3 1-15,0-2 8 0,0-4-14 16,5-5 5-1,9-5 0-15,0-2 1 0,1 0-1 16,2-5 0-16,-4-7-9 16,2-5-6-16,-3 0-3 15,1-2-8-15,-5 2 26 16,-1 3-5-16,-2 2 5 16,-2 5 0-16,1 4 16 15,-4 3-10-15,0 0 2 16,0 2-8-16,0 14 0 15,0 8 10-15,-10 2-5 16,-1 1-3-16,-1 0 15 16,-4-4-17-16,7-4 12 15,-1-6-12-15,5-5 3 16,4-3 3-16,1-5-6 0,0 0-17 16,1-5 16-16,17-10-59 15,4-5-31-15,4-1-161 16,1 1-49-16</inkml:trace>
  <inkml:trace contextRef="#ctx0" brushRef="#br0" timeOffset="1.30393E6">8713 4004 68 0,'0'0'100'15,"0"0"12"-15,0 0-20 16,0 0-57-16,0 0-32 16,0 0 14-16,44-78-11 0,-44 68-6 15,0 0-19 1,-9 3-13-16,-2 3 22 0,4 1 16 15,1 3-6-15,3 0 19 16,3 0-16-16,0 7-3 16,0 3 16-16,0 6 9 15,0 1 41-15,0 2-25 16,0 1-4-16,5-2 10 16,0-1-1-16,-3-2 3 15,-1-1-12-15,1 0-29 16,-2-5 45-16,0-1-28 15,0-3-23-15,1-1 19 16,-1-4-19-16,5 0-2 16,1 0 0-16,7 0 4 15,7-10 0-15,3-6-4 16,3-1-55-16,-1 0 28 16,0 4 7-16,-2 1 16 0,-2 4 3 15,-8 3 1-15,-1 2-15 16,-3 3-7-16,-6 0-249 15</inkml:trace>
  <inkml:trace contextRef="#ctx0" brushRef="#br0" timeOffset="1.30726E6">13026 8173 25 0,'0'0'313'0,"0"0"-247"16,0 0-66-16,0 0 43 15,0 0 23-15,0 0-23 0,0 0 18 16,0 0-33 0,0 0-11-16,0 0-4 0,0 0 4 15,0 0-14-15,0 0 3 16,3 0-4-16,8 0 24 15,3 0-23-15,4 0-3 16,-2 0 1-16,5 0 5 16,0 0 1-16,-3 0-7 15,1 0-5-15,-2 0-11 16,-4 1-53-16,-2 7-48 16,-5-2-103-16</inkml:trace>
  <inkml:trace contextRef="#ctx0" brushRef="#br0" timeOffset="1.30842E6">16583 8186 312 0,'0'0'122'16,"0"0"-101"-16,0 0 51 0,0 0 12 16,0 0-30-16,0 0 19 15,-1-10-10-15,1 10-26 16,0 0-9-16,0-2-28 15,0 2 0-15,0 0-2 16,10 0 2-16,3 0 0 16,5-1 5-16,2 1 0 15,2 0-8-15,2 0 3 16,0 0 0-16,-2 0 7 16,4 0-7-16,-3 4-9 15,3 1-24-15,-5 3-59 16,0-4-114-16,-2-2-277 15</inkml:trace>
  <inkml:trace contextRef="#ctx0" brushRef="#br0" timeOffset="1.30981E6">20398 8003 239 0,'0'0'249'0,"0"0"-228"16,0 0 24-16,0 0-3 15,0 0 7-15,0 0 5 16,-4 0-20-16,4 0 9 0,0 0-39 16,0 0 4-16,0 0 30 15,0 0-37-15,0 0 10 16,0 0-3-16,0 0-6 16,0 0 9-16,11 0-11 15,2 3 0-15,3-3 11 16,2 0-7-16,3 0-4 15,2 0 6-15,2 0-4 16,-1 0 7-16,-5 0-9 16,0-3 7-16,-4-1-6 15,-3 1-1-15,-6 2 0 16,0 0-3-16,0-1 13 0,-5 1-16 16,4 1 6-16,-2 0-2 15,2 0-13-15,-2 0-18 16,4 0-40-16,2 0-5 15,0 0-155-15</inkml:trace>
  <inkml:trace contextRef="#ctx0" brushRef="#br0" timeOffset="1.33E6">12386 10386 181 0,'0'0'239'15,"0"0"-177"-15,0 0-4 16,0 0 8-16,0 0 14 16,0 0-9-16,0 0-42 15,0 0-14-15,6 0-15 16,4 0-54-16,-1 0-50 0,-1-3-194 16</inkml:trace>
  <inkml:trace contextRef="#ctx0" brushRef="#br0" timeOffset="1.33198E6">11443 10132 603 0,'0'0'96'0,"0"0"-22"15,0 0-27-15,0 0 64 16,0 0-71-16,0 0 26 15,-33-48-34-15,20 46-21 16,1 2 7-16,-3 0-17 16,-6 0 7-16,3 10 2 15,0 5-10-15,2 5 0 16,2 0 0-16,4 1 3 0,6 1 4 16,2-2-7-16,2 2 1 15,0 2-7-15,5 0 6 16,9 0 0-16,0-3-4 15,4-3 12-15,0-1-4 16,1-5-4-16,-3-4 0 16,-5-2 3-16,-2-3-3 15,-3 5 0-15,-2 0-1 16,-2 6 2-16,-2 4-2 16,0 5-1-16,-6 4 2 15,-8 0 7-15,-3-2-7 16,0-5 0-16,5-6-4 15,6-5 13-15,2-2-15 16,2-6 6-16,2-1-11 0,0 0-5 16,0-8 2-16,9-11-26 15,6-5-10-15,3 0 16 16,1 2 23-16,1 7-2 16,-2 4 13-16,-1 3-6 15,0 4 6-15,-1 1 0 16,-2 1 0-16,5 1 2 15,0-4 8-15,1 0-10 16,1-6 0-16,-2-2 18 16,-2-4-15-16,0-1-3 15,-1-2 34-15,0-2-33 0,-3-2 3 16,-1 4-4 0,0-2 8-16,-4 3 1 0,-5 1-9 15,-3 2-6-15,0 7 0 16,0 2-11-16,-3 6 9 15,-6 1-4-15,-2 0 12 16,-2 5-4-16,2 9 4 16,4 2-7-16,0 4 1 15,4 0 12-15,3 0-1 16,0 1-5-16,1-3 2 16,12-6-16-16,2-3 14 15,5-6-2-15,2-3 2 16,1-2 0-16,5-12 10 15,-1-2-10-15,1-5 4 0,0-1 6 16,-2-2-10-16,-3 3 0 16,-3-1 5-16,-4 0-4 15,-4 0 18-15,0 2-19 16,-6 1 11-16,-3 7-1 16,-1 4-10-16,-2 6 0 15,0 2 0-15,0 0 3 16,0 0-6-16,-8 14-4 15,-4 8 7-15,2 5 5 16,1 2-5-16,0 3 0 16,3 1-4-16,6-2 8 15,0-4-1-15,0 0-3 16,6-8 0-16,12-4-7 16,1-6 7-16,8-7 0 0,3-2-5 15,-2 0 13-15,1-16-16 16,-4-1 8-16,-6 0-14 15,-5 3-1-15,-6 3 5 16,-6 4-10-16,-2 0 5 16,0 7 5-16,0 0-1 15,-10 0-3-15,1 3 5 16,0 11-5-16,3 2 9 16,0 0 5-16,6 0-6 15,0-3 11-15,0 1-10 16,10-3 2-16,5-5 3 0,3 1-8 15,2-7 8 1,2 0-14-16,0-2 8 0,-4-10 7 16,2-3-2-16,-4-2 1 15,-1-1 0-15,-2-1 14 16,-1-1-9-16,0 0 18 16,0-2 4-16,-3 1-7 15,2-3 15-15,0 0-30 16,-2-1-2-16,2-2 22 15,-1 1-22-15,-2 0 7 16,-1 4 14-16,-2 6-14 16,-1 5 14-16,-1 4-24 15,-2 4 4-15,-1 3 8 0,0 0-12 16,0 0 0 0,0 0-7-16,0 0 6 0,0 0 0 15,0 0-9-15,0 0 7 16,0 0-7-16,0 4 10 15,0-1 0-15,-3 0 7 16,-1-1-6-16,3 0-1 16,1-2-39-16,-2 0-120 15,-1 0-98-15</inkml:trace>
  <inkml:trace contextRef="#ctx0" brushRef="#br0" timeOffset="1.33294E6">12308 10304 251 0,'0'0'94'0,"0"0"-17"16,0 0 47-16,0 0-31 16,0 0-22-16,18-85-29 15,-16 71 22-15,1 2-28 16,1 2 5-16,3 3-13 16,1-3-27-16,2 4 23 0,5-2-24 15,0 3 5-15,1 0 4 16,0 0-8-16,-2 3-2 15,-3-1 0-15,-2 1 1 16,-2-2 9-16,-1 1-9 16,-4-2 0-16,-2 2 11 15,0-5-9-15,0 0 0 16,-2-1-2-16,-8 1 6 16,4 2-4-16,0 4-2 15,1 0 0-15,2 2-11 16,-1 0 10-16,-2 0-6 15,2 0 3-15,-2 0 4 0,1 5-6 16,-1 2 6-16,1-4 0 16,1 2-2-16,3-4 2 15,1-1 0-15,0 0 7 16,0 0-7-16,0 0 41 16,0 0 8-16,0-9-37 15,5-6-7-15,4 0-5 16,5-1-19-16,-1 2-80 15,-2 6-79-15,-4 3-121 16</inkml:trace>
  <inkml:trace contextRef="#ctx0" brushRef="#br0" timeOffset="1.33326E6">12398 10156 257 0,'0'0'245'15,"0"0"-76"-15,0 0-84 16,0 0 14-16,11-80-4 16,-6 60-44-16,3-3-20 15,-1 4 3-15,0-1-26 16,-2 7 16-16,-4 4-8 16,-1 5-11-16,0 4 20 0,0 0-25 15,0 0-14 1,0 18 13-16,-7 7 2 0,-2 4 3 15,6 3-4 1,3-3 3-16,0-4-2 0,0-5-1 16,6-6 0-16,9-6 0 15,0-5-8-15,6-3-9 16,-2 0-84-16,-7-7-157 16,-7-8-470-16</inkml:trace>
  <inkml:trace contextRef="#ctx0" brushRef="#br0" timeOffset="1.33343E6">12335 10060 617 0,'0'0'120'0,"0"0"-120"0,0 0-27 15,0 0 26-15,0 0 2 16,0 0-2-16,79 0-101 15,-52 0-389-15</inkml:trace>
  <inkml:trace contextRef="#ctx0" brushRef="#br0" timeOffset="1.33516E6">12548 10043 535 0,'0'0'123'15,"0"0"-67"-15,0 0-20 16,0 0-8-16,0 0 29 16,0 0-9-16,-85 46-20 15,70-25 7-15,6 1-21 16,5 0 6-16,4-2-13 15,0-1-3-15,1-2 22 0,14-1-23 16,5-3 7-16,3-3 0 16,2-6-8-16,3-3 11 15,0-1-13-15,2 0 4 16,-2-10 4-16,-1-2-8 16,-3-2-10-16,-3-2-1 15,-6 0-105-15,-6 3-117 16,-6-1-464-16</inkml:trace>
  <inkml:trace contextRef="#ctx0" brushRef="#br0" timeOffset="1.33623E6">12932 10294 748 0,'0'0'46'16,"0"0"-30"-16,0 0-10 0,0 0 105 16,0 0-33-16,0 0-39 15,64-33-1-15,-39 15-38 16,2-3 3-16,-2-3-5 16,-2-1 12-16,-5-1-10 15,-9 4 0-15,-5 0 7 16,-4 5-12-16,0 3 5 15,-4 6 0-15,-8 4-9 16,-2 4 6-16,-1 0 0 16,-2 7 2-16,-2 12 2 15,0 4 9-15,2 5-10 0,3 3 1 16,3 2-3-16,4-2 3 16,1-2-1-16,3 0 0 15,3-5 6 1,0-3-14-16,5-3 8 0,9-4 0 15,7-4-5-15,-1-4 7 16,2-6-2-16,2 0 0 16,-6-2 2-16,0-10 0 15,-6 0-2-15,-5 1 1 16,-4-2-13-16,-3 1 7 16,0-1-18-16,0 2 18 15,0 1-7-15,-9 3 10 16,0-1 2-16,3 6 0 15,1 0-1-15,4 2 1 0,1 0-10 16,0 0 9-16,0 0-37 16,8 0 36-16,7 0-4 15,5 0-55-15,1 0 29 16,-1 0-4-16,-1 0 8 16,0-3 22-16,-5-4-6 15,1 0 8-15,-5 0 3 16,-2 0 1-16,-2 1 20 15,-2-1-17-15,-1 5 8 16,-3-1 9-16,1 3-13 0,-1 0-4 16,0 0-3-1,0 0 0-15,0 0-1 0,0 8 1 16,-1 4 0-16,1 0 0 16,0-2 4-16,0-1-3 15,1-4-1-15,9-2 0 16,0-3-7-16,2 0 7 15,-2 0 0-15,-2-3 0 16,2-7 3-16,-7 2-6 16,0-1 3-16,-3 0-35 15,0 1 19-15,0-1-25 16,0 6 21-16,-3 0 9 16,-1 2 7-16,-5 1 4 15,7 0 0-15,-1 0 4 16,3 0 15-16,0 7-8 0,0 2 0 15,2-3 1 1,10 1-9-16,3 0 3 0,2-4-6 16,5-3-33-16,4 0-88 15,1 0-452-15</inkml:trace>
  <inkml:trace contextRef="#ctx0" brushRef="#br0" timeOffset="1.33677E6">13903 10103 366 0,'0'0'109'0,"0"0"-25"16,0 0-23-16,0 0 27 15,0 0-16-15,0 0-26 0,-52 15-22 16,52-15-24-16,0 0-23 16,0 0-120-16,0-3-343 15</inkml:trace>
  <inkml:trace contextRef="#ctx0" brushRef="#br0" timeOffset="1.33828E6">13231 10086 575 0,'0'0'90'15,"0"0"2"-15,0 0-21 16,0 0 27-16,-108-7-26 16,70 15-24-16,-1 11-9 15,2 4-27-15,3 2-4 16,7 3 40-16,8 2-41 16,5-1-6-16,11 1 8 15,3 1-2-15,3-5 5 0,21-2-12 16,9-9 0-1,8-5 7-15,4-10-7 0,1 0 0 16,-7-5 8-16,-10-10-7 16,-10-2 11-16,-13-1-12 15,-3-2 0-15,-3 0-3 16,0 3 3-16,0-2-10 16,-12 4 1-16,0-1 17 15,3 4-14-15,2 4 6 16,3 3 0-16,2 5-3 15,-1 0 3-15,3 0-17 16,0 0 6-16,0 15 10 0,0 4-6 16,0 3 7-1,0 0 0-15,0 0-1 0,15-2 1 16,-2-5-9-16,5-4 8 16,2-7-1-16,3-4-6 15,4 0 7-15,2-12 1 16,0-8-1-16,0-1 1 15,-4 2-12-15,0 2 8 16,-8 6 4-16,-4 6 4 16,-5 5-4-16,-5 0-4 15,-2 5-3-15,-1 12 7 16,0 3-1-16,0 0 1 16,-9 1 7-16,2-4-5 15,4-5-2-15,3-4-4 16,0-6 2-16,7-2-30 15,13 0-29-15,7-17 35 16,4-5-32-16,2-5-6 0,0-1 15 16,-4 0 26-16,-3-1 6 15,-4 2 29-15,-4 0-12 16,-3 2 32-16,-5 1-3 16,-1 2 24-16,0 1-1 15,-3 4-13-15,-1 5 12 16,-4 2-27-16,1 6-7 15,-2 3 10-15,0 1-27 16,0 0-3-16,-2 10-3 16,-5 9 6-16,-2 7 7 15,4 1-7-15,5 1 0 16,0 0 1-16,0-4 2 0,9-3-3 16,3-5 0-16,4-7 0 15,0-2-9-15,1-7 9 16,4 0 0-16,-3-2-4 15,1-12 9-15,-3 0-6 16,-6-1 1-16,-4 5 0 16,-3 3-2-16,-3 7 2 15,0 0-21-15,-2 0 16 16,-11 16-10-16,-2 4 15 16,3 1-1-16,3 1 3 15,8-5-12-15,1-4 10 0,0-3-18 16,11-6-4-1,4-4-8-15,5 0 14 0,-1-7 2 16,2-10-31-16,0 0 18 16,-4-1 8-16,-4 3 19 15,-4 7-1-15,-3 3 3 16,-5 5 5-16,1 0-7 16,-2 13 3-16,0 8 28 15,-2 5-25-15,-11 1 3 16,-3 0 17-16,-3 1-16 15,0-3 4-15,0-3-1 16,5-5-11-16,5-8 30 16,5-6-9-16,4-3-16 15,0 0 11-15,0 0-7 0,1-13 1 16,14-6-12-16,6 0-33 16,3-3-21-16,0 3-124 15,0 4-239-15</inkml:trace>
  <inkml:trace contextRef="#ctx0" brushRef="#br0" timeOffset="1.33947E6">14504 10251 478 0,'0'0'152'16,"0"0"-97"-16,0 0-31 16,0 0 38-16,0 0 40 15,0 0-28-15,0 60-13 16,13-60 4-16,5 0-34 15,2-14 14-15,2-5-26 0,2-1-12 16,-2-3 14-16,1-2-19 16,-3-3-2-16,1 2 0 15,-4-4 12-15,-3 2-12 16,-3 2 0-16,-3 4 2 16,-4 3-7-16,-3 8 7 15,-1 5-2-15,0 3 0 16,0 3-13-16,0 0 9 15,-11 12 4-15,-3 8 0 16,-2 4 3-16,2-1-3 16,5 5 0-16,0 0-2 15,5 0 5-15,4-4-1 0,0-1-2 16,0-4 0-16,0-1-3 16,10-1 3-16,5-4 0 15,0-2-10-15,3-3 21 16,4-4-20-16,-1-4 9 15,0 0 0-15,-2 0-3 16,1-6 3-16,-2-7 0 16,-1-1-4-16,-1-3 7 15,-4-1-4-15,-1-3 1 16,0 1 0-16,-1-1-5 16,-1 1 5-16,-1 5 0 15,-4 4 3-15,-1 5-2 16,-3 3-1-16,0 3 0 15,0 0 2-15,0 0-16 16,0 9 11-16,0 7 3 0,0 6 3 16,0 1 3-16,0 3-6 15,0 3 0-15,0-2 0 16,0-1 0-16,0-6 0 16,0-6 0-16,0-6-4 15,6-6 9-15,0-2-10 16,2 0 0-16,2 0 5 15,3-12 3-15,1-5-3 16,1 2-6-16,-6 1 4 16,-2 6-11-16,-4 4 11 0,-1 4-8 15,-2 0 5 1,0 13-7-16,0 6 12 0,0-1 0 16,0-4 6-16,0-3-6 15,5-7 23-15,5-4-3 16,2 0-8-16,7-5 45 15,5-12-57-15,2-7-1 16,2-2-3-16,-1 2-64 16,-2 2-94-16,-4 7-321 15</inkml:trace>
  <inkml:trace contextRef="#ctx0" brushRef="#br0" timeOffset="1.33972E6">15287 10288 589 0,'0'0'106'0,"0"0"-97"16,0 0 70-16,0 0 13 16,0 0-36-16,0 0-24 15,-26 81-3-15,40-73-7 16,7-4 29-16,2-4-51 15,0 0 1-15,2-9-3 16,-4-8 2-16,-6-3-63 0,-3-4-153 16,-9 0-327-1</inkml:trace>
  <inkml:trace contextRef="#ctx0" brushRef="#br0" timeOffset="1.33992E6">14906 10026 697 0,'0'0'94'0,"0"0"-85"16,0 0-1-16,0 0 50 16,0 0-3-16,0 0-45 15,60 21-5-15,-16-11-10 16,8 1-102-16,1 2-88 15</inkml:trace>
  <inkml:trace contextRef="#ctx0" brushRef="#br0" timeOffset="1.34095E6">15834 10014 62 0,'0'0'601'0,"0"0"-481"16,0 0-19-16,0 0 25 16,0 0-53-16,0 0-61 15,0-5 12-15,0 24-23 16,0 10 36-16,-2 3-20 0,2 4-6 15,0-1 16-15,0-2-23 16,-2-7-1-16,0-4 5 16,-1-5-5-16,0-5-3 15,2-7 0-15,-1-3 2 16,2-2 6-16,0 0 3 16,0-12-11-16,3-12 0 15,12-5-4-15,0-2-9 16,3 4 5-16,0 3-2 15,0 9-4-15,1 3 14 16,-1 5-2-16,4 4 2 16,-1 3 3-16,0 0-3 0,-3 0-4 15,-6 13 4 1,-3 1-10-16,-9 1 10 0,0 2 0 16,-9-1 5-16,-12-2-5 15,-4-1 3-15,1-3-3 16,5-5 9-16,11-2-19 15,7-3-1-15,1 0-75 16,7-7-171-16,18-6-268 16</inkml:trace>
  <inkml:trace contextRef="#ctx0" brushRef="#br0" timeOffset="1.34173E6">16146 10154 331 0,'0'0'328'0,"0"0"-245"15,0 0 6-15,0 0 20 0,-80 44-20 16,72-32-45-16,6-1-21 16,2-3-19-16,0 0 9 15,13-2 1-15,6-3-14 16,5-3 0-16,1 0 13 16,-1-3-13-16,-5-8-2 15,-3 0 1-15,-6 0-10 16,-7 0 3-16,-3 2 5 15,0-2-15-15,-8 3 15 16,-7 2-11-16,0 3 8 16,1 3 4-16,4 0 4 15,4 0-9-15,3 7 7 0,0 3 0 16,3 1-2-16,0 0 2 16,0-2 0-16,0 0-1 15,3-4-1-15,8 0-6 16,3-2 5-16,3-2 3 15,2-1-1-15,1 0 2 16,1 0-1-16,0-4 0 16,0-4 2-16,3-3 4 15,-2 2-6-15,2-2 0 16,-3 2-14-16,0 1 10 16,-4-1-4-16,-5 1 8 15,-4 1-8-15,-7 0 1 16,-1 2 2-16,0 3-14 0,-1-1 18 15,-11 3-18 1,-4 0 18-16,1 0-2 0,-3 7 6 16,3 3-6-16,2 2 3 15,-1 3 0-15,5-1 14 16,0 1-12-16,5-1 3 16,2 0 13-16,2-1-15 15,0-1 4-15,0-2-7 16,6-3 2-16,6 0 1 15,-3-4-3-15,2-1 0 16,2-2-4-16,-1 0 8 16,2-5-2-16,-1-6-2 0,-1-2-18 15,-2 1 14 1,-3-2-18-16,-2 0 4 0,-4 1-15 16,-1 1-17-16,0 1-1 15,0 3 16-15,0 2 12 16,0 3 14-16,0 2 1 15,0-1 8-15,0 1 0 16,0 1-43-16,0 0-61 16,8 0-1-16,7 0 5 15,2 0-98-15,-1 0-7 16</inkml:trace>
  <inkml:trace contextRef="#ctx0" brushRef="#br0" timeOffset="1.34225E6">16380 10215 736 0,'0'0'26'0,"0"0"7"15,0 0 108-15,0 0-33 16,0 0-69-16,0 0-36 16,33-30 31-16,-20 13-31 15,1 1 0-15,-4-4 7 16,1 0-7-16,-5-3 7 16,-1-1-10-16,-3-1 0 15,-2 4 2-15,0-1-1 16,-2 5-1-16,-11 1 3 15,1 5-3-15,-4 6 0 16,2 2-2-16,1 3 4 0,4 0-14 16,3 0 12-16,5 5-20 15,1 5-16-15,0 0-55 16,9 2-72-16,14-7-192 16</inkml:trace>
  <inkml:trace contextRef="#ctx0" brushRef="#br0" timeOffset="1.34291E6">16679 10019 448 0,'0'0'487'0,"0"0"-383"0,0 0-32 16,0 0-3-16,0 0-30 15,0 0-22-15,-83 9 7 16,72 3-19-16,5 1 3 15,1 3-8-15,4 1 0 16,1-2-1-16,0 2 2 16,3-3-1-16,7-2 0 15,5-2 2-15,1-4-2 16,2-4 0-16,3-2-1 16,-1 0-9-16,0 0-18 15,0-8-3-15,-7-2 24 16,-4 1-13-16,-3 0 19 15,-6 1-7-15,0 0 8 0,0 4-8 16,-9-1 8-16,-3 5-7 16,-1 0 3-16,2 5 4 15,1 11-4-15,4 1 4 16,2 1 0-16,4-2 6 16,0-4-6-16,0-2-4 15,10-4 2-15,2-5 3 16,3-1-1-16,-2 0 0 15,-2-3 0-15,2-6 0 16,-4-3 0-16,-1 0 0 16,0 3 9-16,0 1-5 15,-1 2-8-15,-1 3 2 0,2 2 2 16,-4 1-1-16,1 0 1 16,-2 3 0-16,1 11-10 15,-4 1 22-15,0 4-13 16,0-2 1-16,-1 3 0 15,-11 2-12-15,-8-3 12 16,4 1-10-16,-2-3 8 16,6-4 4-16,5-6 2 15,4-4-4-15,3-3 0 16,0 0-5-16,8-6 5 16,14-12-3-16,9-5-5 15,5-1-75-15,1-1-143 16,0 3-386-16</inkml:trace>
  <inkml:trace contextRef="#ctx0" brushRef="#br0" timeOffset="1.34353E6">17354 9925 639 0,'0'0'173'16,"0"0"-67"-16,0 0-30 15,0 0 6-15,0 0-40 16,0 0-9-16,1-10-15 16,-14 14-1-16,-6 13-9 15,-7 7 5-15,-2 2 26 16,1 5-31-16,4 2-8 15,4-2 24-15,8 0-20 16,9-4-4-16,2-4-1 16,3-3 1-16,16-4 9 15,7-4-9-15,5-4 0 0,8-4-3 16,5-4 3-16,1 0-39 16,-1 0-53-16,-7 0-122 15,-10 0-388-15</inkml:trace>
  <inkml:trace contextRef="#ctx0" brushRef="#br0" timeOffset="1.34492E6">17934 10095 391 0,'0'0'210'0,"0"0"-101"15,0 0-54-15,0 0 85 16,0 0-58-16,0 0-31 0,-6-19-9 15,-10 19-40-15,-2 0 10 16,-3 1 20-16,0 9-30 16,2 4 20-16,4 0-7 15,6 3-14-15,2 0 11 16,4-2-12-16,3-1 2 16,0-2-4-16,0-1 5 15,13-5-3-15,5-1 1 16,3-5 5-16,1 0-4 15,-2 0-1-15,-2-10 7 16,-2-2-2-16,-6-4-6 16,-1-1 4-16,1-5 2 0,-2 2-1 15,0-2-10 1,-2 1 4-16,0 2 1 0,1 0-1 16,-1 4 1-16,0 0-3 15,-3 5-4-15,0 3 7 16,-1 5-3-16,-2 2 1 15,0 0 2-15,0 0-17 16,0 0 9-16,0 0-1 16,0 1 6-16,0 12 6 15,0 2-4-15,0-1 1 16,-2 3 0-16,1-2 1 16,1 1-1-16,0 0 0 15,0-1 0-15,0 0 7 0,0-5-10 16,1 2 3-1,8-4 0-15,1 0-1 0,2-3 1 16,5-2 0-16,-2-2 3 16,2-1 1-16,0 0 7 15,-1 0-11-15,-2-7 0 16,1-1 10-16,-6 3-10 16,1-2-1-16,-3 0 0 15,1 4-44-15,1-3-43 16,-2 2-122-16,-1 0-171 15</inkml:trace>
  <inkml:trace contextRef="#ctx0" brushRef="#br0" timeOffset="1.36501E6">8648 11280 305 0,'0'0'78'0,"0"0"-39"16,0 0-2-1,0 0 69-15,0 0-84 0,0 0-6 16,0 0 10-16,0 0-13 16,0 0 37-16,0 0 2 15,0 0-17-15,0 0 51 16,0 0-55-16,0 0-9 15,0 0-4-15,3 0-9 16,6 0-6-16,4 0-3 16,1 0 10-16,2 3-6 15,-1 0-4-15,3 0 0 16,-2-3 6-16,2 0-1 16,-1 0 0-16,-1 0-5 15,2 0 0-15,-5 0 24 16,3 0-24-16,-2 0 0 0,-3 0-1 15,2 0 6 1,-3 0-5-16,-2 0 0 0,1 0 2 16,-6 0-7-16,-2 0 5 15,-1 0-20-15,0 0-11 16,0 0-52-16,0-2-42 16,0-6-230-16</inkml:trace>
  <inkml:trace contextRef="#ctx0" brushRef="#br0" timeOffset="1.36541E6">8791 11148 492 0,'0'0'69'16,"0"0"-48"-16,0 0 1 15,0 0 60-15,0 0-54 16,0 0-25-16,43-8 48 16,-25 8-40-16,3 0 5 15,-2 7 14-15,1 3-19 16,-2 1 18-16,-2 1-29 16,-4 4 0-16,-3-1 10 15,-2 3-10-15,-2 2 0 0,-5 3 3 16,0-1 1-1,0 2 25-15,-5-1-29 0,-6-3 0 16,0 0 37-16,0-1-37 16,0-5 0-16,-3-3 16 15,1-1-9-15,-1-1 4 16,1-5-11-16,1 1 5 16,0-4-12-16,3-1 7 15,0 0-86-15,0 0-84 16,3 0-223-16</inkml:trace>
  <inkml:trace contextRef="#ctx0" brushRef="#br0" timeOffset="1.37343E6">10817 11710 48 0,'0'0'41'15,"0"0"-24"-15,0 0 5 0,0 0 5 16,0 0 13-16,0 0 26 16,0 0-52-16,0 2 5 15,0-2 18-15,0 0-11 16,0 0 26-16,0 0-27 16,0 0 6-16,0 0 43 15,0 0-61-15,0 0 5 16,0 0 16-16,0 0-23 15,0 0 15-15,0 0-26 16,0 0 9-16,0 0 6 0,0 0-15 16,0 0 0-1,0 0 5-15,0 0 3 0,0 0-6 16,0 0-2-16,0 0 1 16,0 0 30-16,0 0-26 15,0 0-5-15,0 0 14 16,0 0-8-16,0 0 2 15,0 0-8-15,0 0 3 16,4 3-5-16,6 1 2 16,1 2 0-16,5-2-6 15,2 1 22-15,3-3-18 16,1 1 2-16,0 0 0 16,0-2 9-16,0 0-9 15,-1 1 0-15,-3-1 8 16,0 0 2-16,-3 2-3 0,1-3-7 15,-4 3 0 1,1-2 7-16,-2 2-7 0,-2 0 0 16,0-1 3-16,-2 0 7 15,1 1-8-15,-4-3-2 16,-1 0 0-16,0 0 18 16,0 0-10-16,0 0-8 15,-2 0 30-15,2 0-27 16,-1 0 26-16,4 0-29 15,-1 0 2-15,-1 0 5 16,1 0-7-16,0 0 0 16,-2 0 1-16,0 3 2 0,-1-3 5 15,-2 0-8-15,1 0 0 16,1 0-4-16,-2 0 4 16,1 0 0-16,-1 0-4 15,0 0 2-15,0 0-14 16,0 3-67-16,0 0-92 15,0 0-63-15</inkml:trace>
  <inkml:trace contextRef="#ctx0" brushRef="#br0" timeOffset="1.37768E6">11808 11807 34 0,'0'0'7'0,"0"0"7"16,0 0-14-16,0 0 0 16,0 0 13-16,0 0-9 15,0 0 10-15,-7 0-2 16,7 0 7-16,0 0 20 15,0 0 5-15,-2 0 4 16,2 0 30-16,0 0-27 16,0 0-4-16,-1 0 10 15,-1 0-29-15,1 0 30 16,-2 0-44-16,3 0-14 16,0 0 40-16,-1 0-36 0,1 0 9 15,-2 0 4-15,1 0-12 16,-1 0 16-16,2 0-20 15,-1 0 4-15,1 0 22 16,0 0-27-16,0 0 5 16,-2 0 7-16,2 0-5 15,0 0 5-15,0 0-12 16,0 0 0-16,0 0 6 16,0 0-1-16,0 0-5 15,0 0 0-15,0 0 3 16,0 0-10-16,0 0 7 15,6-2 0-15,4 1 1 16,-1-1-1-16,1 1 0 16,1 0 0-16,1-2 9 15,0 0-3-15,2 1-6 0,-2 0 0 16,-1-1-8-16,0 1 12 16,0 0-4-16,0-1 0 15,-3 1 2-15,-1 1 4 16,-1-1-6-16,-2 2 0 15,-2 0 10-15,1 0-3 16,-3 0-7-16,0 0 24 16,0 0-23-16,0 0 39 15,0 0-21-15,0-1-8 16,0 0 45-16,3-1-56 16,-1-1 6-16,-2-1-3 15,1 3 11-15,-1-2-25 0,0 0 11 16,0 0-74-1,0 0-60-15,-6-1-275 0</inkml:trace>
  <inkml:trace contextRef="#ctx0" brushRef="#br0" timeOffset="1.38392E6">12821 12825 7 0,'0'0'30'15,"0"0"-5"-15,0 0 18 16,0 0 2-16,0 0-1 16,0 0 16-16,0 0-7 15,-22 0-23-15,20 0 28 0,1 0-52 16,1 0 1-16,-3 0 4 16,0 0-11-16,0 0 5 15,0 0-5-15,-3 0 0 16,1 0-3-16,-1 0 12 15,1 5-10-15,2 0 1 16,1 1-9-16,-1-2 5 16,3 1-33-16,-1-1-15 15,1 0 23-15,0-3-26 16,-2 1 43-16,2-1 12 16,0-1 2-16,-1 0 19 15,1 0 42-15,-2 0-20 0,1 0 23 16,-1 0-25-16,1 0 38 15,-1-1-18-15,2-1-11 16,0 1 14-16,0 1-25 16,0 0-24-16,0-1 30 15,0 1-45-15,0-2 0 16,8 2 18-16,8 0-14 16,2 0-1-16,3 0-3 15,2 0 1-15,0 0-1 16,1 0 0-16,0 0 0 15,1 0-1-15,0 0 10 16,0 0-12-16,0 0 3 16,-3 0 0-16,-1 0-1 0,-6 0 1 15,-2 0 0-15,-5 0-3 16,-4 0 10-16,-2 0-14 16,-1 0-3-16,-1 0-27 15,0 0 37-15,0 0-78 16,-4 0-37-16,-8-1-158 15</inkml:trace>
  <inkml:trace contextRef="#ctx0" brushRef="#br0" timeOffset="1.38435E6">12695 12874 269 0,'0'0'44'0,"0"0"-38"15,0 0 6-15,0 0 36 16,0 0-10-16,0 0 21 16,94 4-21-16,-69-4-7 15,0 0 6-15,2 0-16 0,-2 0-2 16,2 0-19-16,-1 0 6 16,-1 0 0-16,-1 0-6 15,-4 0 0-15,-3 0 3 16,-1 0-3-16,-2 0 0 15,-4 0-1-15,-2 0-20 16,-5 0 3-16,0 0-83 16,-3 0 3-16,0 0-105 15</inkml:trace>
  <inkml:trace contextRef="#ctx0" brushRef="#br0" timeOffset="1.38475E6">12878 12878 235 0,'0'0'2'0,"0"0"19"15,0 0 45-15,0 0-14 16,0 0 5-16,82 6-23 16,-60-6-16-16,-1 2 25 15,3 0-43-15,0-1 3 16,1 1 8-16,-1-2 2 15,-1 2-12-15,-3-1-1 16,-2-1 0-16,-6 0-7 16,-4 0 7-16,-4 0-28 15,-1 2-12-15,-3-2-39 16,0 1-8-16,0-1-105 16</inkml:trace>
  <inkml:trace contextRef="#ctx0" brushRef="#br0" timeOffset="1.38866E6">19286 7144 419 0,'0'0'62'16,"0"0"-30"-16,0 0 3 15,0 0-1-15,0 0 6 16,0 0 25-16,-5-34-28 15,4 33-5-15,1 1 6 16,0 0-35-16,-2 0 27 16,2 0-30-16,0 0 4 0,-1 0-14 15,-1 0 15-15,-1 0-5 16,2 8 0-16,-1 2 4 16,1 4-1-16,1-1-3 15,0 3 0-15,0-3-3 16,0 2 6-16,0-3-3 15,0-1 0-15,0-2 6 16,1-1-2-16,8-1-4 16,-1-4 0-16,4-2 11 15,-5-1-9-15,2 0 1 16,-4 0-3-16,0 0 5 16,-3-4 6-16,-2-3-11 0,0-1 5 15,0-1 16-15,0 1-17 16,0-1-4-16,0 1 0 15,-7 2 11-15,1-1 0 16,1 3-11-16,1 2 0 16,1 0 5-16,1 2-5 15,1 0 0-15,-1 0 0 16,-1 0 9-16,-1 0-15 16,1 0 6-16,1 2-18 15,2 4 8-15,0 1-121 16,0-5-187-16</inkml:trace>
  <inkml:trace contextRef="#ctx0" brushRef="#br0" timeOffset="1.39069E6">19290 7149 119 0,'0'0'57'16,"0"0"-11"-16,0 0-37 0,0 0 56 16,0 0-18-16,0 0-12 15,0-22 32-15,3 21-49 16,-3-1 8-16,0 2 10 16,0-1-8-16,0 1 22 15,0 0-22-15,0 0-17 16,0 0 24-16,0 0-28 15,0 0-4-15,0 0-3 16,0 0 6-16,0 0-14 16,0 0 8-16,0 1 0 15,0 7 4-15,-3-1-4 16,0 0 0-16,0 3 0 16,2-1 5-16,1 0-3 15,0-1-2-15,0 0 1 0,0-3-5 16,0-1 10-16,0-1-6 15,0-2 0-15,6 0 7 16,3-1 9-16,0 0-11 16,1 0 2-16,2 0 8 15,-2 0-4-15,1 0-11 16,-2-1 0-16,-5-2 9 16,1-1-9-16,-4-2 0 15,1 1 0-15,-2-3 10 16,0-1-10-16,0 1 0 15,0 0 0-15,-6-1 7 16,0-2-6-16,-3 3-1 16,5 1 0-16,-3 0 1 0,4 1-1 15,0 1 0-15,0 2-1 16,2 2 9-16,-1-1-15 16,1 2 7-16,-1 0-21 15,1 0 11-15,-3 0-1 16,4 5-19-16,0 4-4 15,0 4-108-15,0-4-33 16</inkml:trace>
  <inkml:trace contextRef="#ctx0" brushRef="#br0" timeOffset="1.39359E6">12839 12864 220 0,'0'0'99'0,"0"0"-23"16,0 0-1-16,0 0 22 15,0 0-36-15,0 0 34 16,-11-2-68-16,11 2 11 16,0 0 7-16,0 0-14 15,0 0 7-15,0 0-35 16,0 0 2-16,0 0 14 0,0 0-19 16,0 0 0-1,11 0 3-15,7-1 11 0,0-1-9 16,3 2-5-16,-3 0 1 15,0 0-1-15,-5 0 0 16,-1 0 0-16,-6 0-3 16,-3 0 8-16,0 0-7 15,-3 0 2-15,0 0 0 16,0 0-2-16,0 0 2 16,0 0 0-16,0 0 2 15,0 0 6-15,0 0-16 16,0 0-2-16,0 0-22 0,0-2 25 15,-5 0-53 1,1-1-15-16,1 1-15 0,-2 2-94 16,2-5-116-16</inkml:trace>
  <inkml:trace contextRef="#ctx0" brushRef="#br0" timeOffset="1.39522E6">18929 8054 6 0,'0'0'352'0,"0"0"-290"15,0 0-22-15,0 0 44 16,0 0-31-16,0 0 12 0,-12-22-35 16,11 21-10-1,1-2 37-15,0 1-41 0,-2 1 10 16,1-2 35-16,-1 1-41 15,1 2 17-15,-2 0-34 16,0 0 6-16,1 0 27 16,1 0-36-16,-1 0 0 15,1 0-3-15,1 0 18 16,-3 0-15-16,2 0 0 16,-2 0 0-16,0 0-10 15,-2 6 10-15,2 0 0 16,0 1-4-16,1 0 20 15,2 0-25-15,0-2 9 16,0 0 0-16,0-1 7 0,3-1-7 16,8-2 0-16,4-1-15 15,-2 0 3-15,-1 0 9 16,-4-4-20-16,-5-2 23 16,-3-2-25-16,0 0 25 15,0-1 0-15,-3 1 0 16,-9 2-8-16,1-1 5 15,2 4 0-15,2 2 3 16,0-1-24-16,4 2 11 16,1-1-34-16,2 1-65 15,0 0-197-15</inkml:trace>
  <inkml:trace contextRef="#ctx0" brushRef="#br0" timeOffset="1.40131E6">9860 12894 197 0,'0'0'52'0,"0"0"-32"15,0 0 30-15,0 0 33 0,0 0-36 16,0 0-2 0,0 0 0-16,0 2-18 0,0-2 38 15,0 0-29-15,0 0-10 16,0 0 19-16,0 0-30 16,0 0 11-16,0 0-4 15,0 0-20-15,0 0 31 16,0 0-33-16,0 0 0 15,0 0 11-15,0 0-6 16,0 0-5-16,0 0 0 16,2 0 2-16,1 0-11 15,0 0 9-15,0 1 0 16,3 2 2-16,1-3-2 16,1 1 0-16,-1 1 0 15,2 0 9-15,0 1-8 0,2-3-1 16,-4 2 0-1,5-2 7-15,-3 1-2 0,-3-1-5 16,6 0 0-16,-3 0 1 16,0 0 23-16,0 0-24 15,1 0 3-15,1 0 13 16,-1 0-16-16,2 0 12 16,-3 0-12-16,-3 0 11 15,4 0-4-15,-4 0-7 16,-1 0 0-16,-4 0 6 15,1 0-6-15,-2 0 0 16,0 0 0-16,0 0 1 0,1 0 6 16,1 0-7-1,2 0 0-15,3 0 6 0,1 0-6 16,-2 0 0-16,0 0-1 16,-1 0 8-16,-1 0-12 15,-3 0 5-15,-1 0 0 16,2 0 3-16,-2 0-2 15,0 0-1-15,0 0 0 16,0 0 6-16,1 0-6 16,-1 0 0-16,0 0 0 15,2 0-7-15,-2 0 17 16,0 0-10-16,0 0 0 16,0 0 9-16,0-1-11 0,0 1 2 15,0 0 0-15,0-2-10 16,1 2-2-16,2-5-30 15,-1 0-70-15,-2-2-204 16</inkml:trace>
  <inkml:trace contextRef="#ctx0" brushRef="#br0" timeOffset="1.40287E6">9814 12862 188 0,'0'0'110'0,"0"0"-62"16,0 0 10-16,0 0 10 15,0 0 19-15,0 0-52 16,0 0 19-16,-1 0-17 0,-1 0-1 16,1 0 22-1,1 0-33-15,-2 0 32 0,1-1-32 16,1 1-6-16,0 0 39 15,0 0-42-15,0 0-11 16,0 0 14-16,0 0-19 16,0 0-6-16,0 0 6 15,0 0 0-15,0 0 0 16,7 0 0-16,2 3 0 16,3-1 13-16,-3 1-10 15,0 0 4-15,0-1-2 16,-2-1 9-16,3 0-1 15,0-1-13-15,0 2 0 16,1-2 14-16,2 1-10 0,-2-1-4 16,2 0 0-16,-1 1 6 15,-3-1-2-15,6 0-4 16,-5 0 0-16,3 0 0 16,-2 1 1-16,-2 1-1 15,1-2 0-15,-1 1 3 16,0 1-3-16,2 0 0 15,-2-2 3-15,1 1-12 16,2-1 16-16,-3 2-7 16,2-2 0-16,-4 0 3 15,2 0-9-15,-3 0 6 16,0 0 0-16,-3 0 6 16,0 0-6-16,0 0-4 0,-3 0 2 15,0 0 4 1,0 0 0-16,0 0-2 0,0 0 0 15,0 0-3-15,0 0 3 16,0 0 0-16,0 0-1 16,4 0-13-16,-1 0 13 15,0 0-79-15,0 0-103 16,-3-2-123-16</inkml:trace>
  <inkml:trace contextRef="#ctx0" brushRef="#br0" timeOffset="1.4089E6">10759 12841 54 0,'0'0'14'15,"0"0"11"-15,0 0 17 16,0 0 26-16,0 0-22 16,0 0 13-16,0 0 9 15,0-14-47-15,0 11-4 16,-2 0 22-16,2 0-10 15,-3-1 30-15,0-1-19 16,0 3-21-16,1-1 37 0,1 3-41 16,1-1-4-16,-2 1 26 15,1 0-31-15,1 0 5 16,0 0-11-16,0 0 0 16,0 0 5-16,0 0-5 15,0 0 0-15,0-2-7 16,0 2 15-16,0 0-10 15,0 0 2-15,4 0 0 16,6 0 12-16,1 0-12 16,3 0 0-16,2 0 21 15,-1 0-21-15,3 0 0 16,-3 0-1-16,4 0 17 16,-1 0-24-16,3 0 9 15,-2 0-1-15,0 0 17 0,-3 0-13 16,-1-2-3-16,-5-1 1 15,-1 1 12-15,-3 0 3 16,-3 1-16-16,-1 1-1 16,-2-1 29-16,0 1-25 15,0 0 1-15,0 0-5 16,0 0-7-16,0 0-5 16,0 0-22-16,-2 0-114 15,-13 0-245-15</inkml:trace>
  <inkml:trace contextRef="#ctx0" brushRef="#br0" timeOffset="1.41535E6">11255 497 145 0,'0'0'29'0,"0"0"-11"16,0 0 32-16,0 0 53 15,0 0-31-15,0 0-31 16,0 0 22-16,-9-9-10 15,8 6-2-15,-2-1-45 16,1 0 7-16,1 0-26 16,1-1 3-16,0 2-118 15,-3-1-35-15</inkml:trace>
  <inkml:trace contextRef="#ctx0" brushRef="#br0" timeOffset="1.41577E6">11142 348 419 0,'0'0'79'0,"0"0"3"16,0 0-37-16,0 0 40 16,0 0-37-16,0 0 0 15,-27-4-26-15,19 12-21 16,-5 9 18-16,3 2-8 15,-1 2 0-15,1 3 58 16,5-1-68-16,4 1 8 16,1-1 12-16,0-2-18 15,10-1 13-15,8-2-16 16,4-4 0-16,7-3-12 0,2-2 1 16,5-4-101-16,-6-5-94 15</inkml:trace>
  <inkml:trace contextRef="#ctx0" brushRef="#br0" timeOffset="1.41627E6">11470 381 252 0,'0'0'487'15,"0"0"-457"1,0 0-27-16,0 0 37 0,0 0-7 16,0 0-21-16,0 4-12 15,0 17 0-15,1 4 23 16,2 5-4-16,0-1 8 16,3 0 6-16,3-4-26 15,3-4 13-15,2-6-20 16,2-5 10-16,-1-6 3 15,4-4-6-15,-1 0-7 16,-1 0 15-16,0-13-11 16,-1-3 3-16,-3-1-7 15,-1-4 0-15,-3 1 1 0,-2 3-1 16,-2 3 0 0,-2 2-2-16,-2 7 9 0,1 2 7 15,-2 0-14-15,0 3 3 16,1 0-10-16,1 8 7 15,1 14 0-15,1 4 2 16,2 4-1-16,-3 1 21 16,1-2-22-16,-1-2 10 15,2-4 0-15,3-3-10 16,-1-4 0-16,0-5-7 16,5-8-21-16,3-3-114 15,3 0-131-15</inkml:trace>
  <inkml:trace contextRef="#ctx0" brushRef="#br0" timeOffset="1.4168E6">11978 433 618 0,'0'0'109'0,"0"0"-30"16,0 0-3-16,0 0 19 15,0 0-15-15,0 0-80 16,-10-5 10-16,6 13-12 15,1 9 2-15,0 3 0 16,1-1 5-16,2 1 11 16,0-5-12-16,0-2-4 15,0-5 0-15,9-3-2 16,4-4 7-16,1-1-5 16,2 0 1-16,1-2 12 15,0-13-18-15,-3 2 5 16,-2 1 0-16,-6 3 5 0,-3 4-5 15,-3 4 0 1,0 1 0-16,0 0 4 0,0 1-24 16,0 18 20-16,0 4 0 15,0 2 18-15,0 2-12 16,0-6-5-16,0-1-1 16,6-4 9-16,0 0-4 15,6-7-5-15,0-2-37 16,1-5-12-16,2-2-187 15,-3 0-379-15</inkml:trace>
  <inkml:trace contextRef="#ctx0" brushRef="#br0" timeOffset="1.41717E6">12478 626 731 0,'0'0'27'16,"0"0"12"-16,0 0-11 15,0 0 59-15,-46 84-14 16,36-67-49-16,2-2-1 16,8-2-23-16,0-4 7 15,0-2-24-15,8-7-90 16,9 0-133-16,1-2-357 15</inkml:trace>
  <inkml:trace contextRef="#ctx0" brushRef="#br0" timeOffset="1.41758E6">12651 515 740 0,'0'0'128'16,"0"0"-122"-16,0 0 25 16,0 0-27-16,0 0-3 15,0 0 26-15,91-62-26 16,-82 62-1-16,-3 0 0 16,-1 7 0-16,-5 6-17 15,0 4 18-15,-5 2-1 16,-8-1 46-16,-1-3-40 15,7-4 22-15,5-1-28 16,2 0 0-16,3-3 22 0,12 2-15 16,6-3-7-16,0 1 13 15,-3 1-13-15,-5 1 15 16,-4 0-15-16,-6 1 0 16,-3 1-17-16,-1 5 31 15,-17 0-14-15,-8 1 40 16,3 0-20-16,3-5-1 15,5-1-19-15,11-3-19 16,4-5-18-16,0-3-242 16,16-2-392-16</inkml:trace>
  <inkml:trace contextRef="#ctx0" brushRef="#br0" timeOffset="1.41785E6">13030 409 842 0,'0'0'79'0,"0"0"-79"16,0 0 0-16,0 0 14 16,0 0 11-16,0 0 16 15,60 64 0-15,-60-31-28 0,0 4 20 16,-8 1-33-1,-14-1 6-15,-5 0 6 0,-3-3-12 16,1-1 0-16,-1-2-11 16,4-6-113-16,4-6-241 15</inkml:trace>
  <inkml:trace contextRef="#ctx0" brushRef="#br0" timeOffset="1.41841E6">13591 590 429 0,'0'0'214'0,"0"0"-161"16,0 0-52-16,0 0 55 15,0 0 34-15,0 0 9 16,65 13-16-16,-39-10-39 15,2-3-38-15,3 0 50 16,2 0-41-16,3 0-4 16,-2-3-7-16,-1-6 8 15,-1-3 2-15,-6 2-14 0,-2 0-1 16,-6 1-13 0,-4 4-24-16,-8 1-29 0,-5 2-50 15,-1-1-30-15,-6 0-191 16</inkml:trace>
  <inkml:trace contextRef="#ctx0" brushRef="#br0" timeOffset="1.41872E6">13710 420 582 0,'0'0'81'16,"0"0"-72"-16,0 0-8 16,84-8 27-16,-56 8-3 15,2 1 11-15,1 10 37 16,-4 4-72-16,-3 2 23 16,-6 5 16-16,-5 2-27 15,-7 2 17-15,-6 3-20 16,0 1-6-16,-7-1 23 15,-14 0-21-15,0-2-6 16,-6 0 0-16,3-1 0 16,5-2-30-16,8-7-205 15,11-9-439-15</inkml:trace>
  <inkml:trace contextRef="#ctx0" brushRef="#br0" timeOffset="1.41947E6">14671 598 424 0,'0'0'272'0,"0"0"-258"16,0 0-9-16,0 0 36 15,0 0 27-15,0 0-18 0,-23 50 9 16,23-43-10-16,0-2 13 16,0-2-37-16,0-3-24 15,0 0 61-15,0 0-47 16,11 0 18-16,5-14 9 15,7-3-40-15,2-5 18 16,-1-1-20-16,-8-1 0 16,-1 3 4-16,-6 5-4 15,-6 7 0-15,0 6-6 16,-3 3 6-16,0 0-6 16,0 5-41-16,0 10 47 15,2 4-6-15,3 0 6 16,3-4 0-16,1-4 6 15,6-3 0-15,4-5-1 0,8-3-5 16,3 0 5-16,4-11 9 16,-2-6-14-16,-4 1 0 15,-7-1-4-15,-9 8 14 16,-5 6-19-16,-6 3 9 16,-1 0-19-16,0 4 14 15,-4 16-24-15,-8 4 29 16,-5 1-3-16,1-2 12 15,7-3-1-15,6 0-8 16,3-3-50-16,8-5-55 16,17-6-175-16,5-6-267 15</inkml:trace>
  <inkml:trace contextRef="#ctx0" brushRef="#br0" timeOffset="1.41996E6">15126 751 576 0,'0'0'127'15,"0"0"-28"-15,0 0-54 16,0 0 75-16,0 0-82 16,0 0-37-16,-47 40 21 15,71-38-16-15,6-2 5 16,3 0-6-16,0-5 2 16,-11-3-14-16,-2-3-8 15,-11 2-16-15,-8 0 22 16,-1 0-18-16,0 1-5 0,-10 1-13 15,-7 4 33 1,-1 1 11-16,6 2 1 0,3 0 0 16,6 0-4-16,3 0 4 15,0 0 0-15,0 2-8 16,5 4 21-16,8-2-19 16,2-2 6-16,3 1 0 15,0-1 13-15,4-2-13 16,2 0 0-16,-2 0 2 15,0-7 7-15,0-6-3 16,-3-4-6-16,-2-2 0 16,-4 1 13-16,-4-1-13 15,-4-1 1-15,-4-2 3 16,-1 1 2-16,0 1 25 16,-6-1 19-16,-8 8-42 0,-3 1 40 15,3 8-47-15,4 4 1 16,4 0-4-16,6 0-5 15,0 7 1-15,0 7-26 16,21-2-66-16,7-3 22 16,8-4-239-16</inkml:trace>
  <inkml:trace contextRef="#ctx0" brushRef="#br0" timeOffset="1.42016E6">15566 618 597 0,'0'0'103'0,"0"0"-46"16,0 0 77-16,0 0-73 16,0 0-44-16,0 0-11 15,-65 78 9-15,78-61-18 16,4-3 3-16,1 1 0 16,5-4-7-16,2-5-17 15,0-6-177-15,2 0-466 16</inkml:trace>
  <inkml:trace contextRef="#ctx0" brushRef="#br0" timeOffset="1.42077E6">16192 384 613 0,'0'0'119'0,"0"0"-14"16,0 0-63-16,0 0 41 15,-101-22-5-15,66 22-42 16,3 0 22-16,6 10-32 0,9-1-14 15,6 2 11 1,8 2-23-16,3 0 0 0,0 3-8 16,11 0 19-16,12 2-12 15,4 1 1-15,-2 1 0 16,-2 1 0-16,-7 2 0 16,-7-1 0-16,-7 0 1 15,-2 1 15-15,-2 1-16 16,-17-1 0-16,-8 0 7 15,-1-1 5-15,-1-1-12 16,4-3 0-16,8-4 5 16,6-6 0-16,6-1-10 15,5-2 5-15,0-3-13 0,0 1-5 16,0-3-29 0,3 0-9-16,3 3 4 0,-2 0-53 15,-4 5 38-15,0 4-18 16,0 2 65-16,-2 2 12 15,-6 0 8-15,4 1 0 16,1 2 17-16,1-2 18 16,2 0 29-16,0 0-6 15,12 0 7-15,12-2-2 16,10-4-62-16,12-3 3 16,5-8-8-16,3 0-79 15,-7 0-218-15</inkml:trace>
  <inkml:trace contextRef="#ctx0" brushRef="#br0" timeOffset="1.42205E6">16911 179 230 0,'0'0'252'0,"0"0"-124"15,0 0-34-15,0 0 68 16,0 0-38-16,0 0-21 16,5-23-81-16,-8 23-8 15,-14 3 2-15,-5 12-8 16,-5 5-8-16,3 5 19 0,5 0-5 15,1 2 3-15,6 0-17 16,3-2 0-16,6-1 4 16,3-2-4-16,0-2 0 15,6-1-1-15,10-3 8 16,7-1-3-16,1-6-4 16,6-4 0-16,3 1 13 15,0-6-13-15,-4 0-25 16,-2 0-37-16,-3-3-130 15,-2-8-272-15</inkml:trace>
  <inkml:trace contextRef="#ctx0" brushRef="#br0" timeOffset="1.42231E6">17254 214 663 0,'0'0'61'0,"0"0"-47"15,0 0 1-15,0 0 70 16,0 0-23-16,-52 85-33 16,46-62 35-16,6-1-53 15,0 1-10-15,0-5 6 0,9-5-7 16,9 1-30-1,9-8-92-15,3-4-123 0</inkml:trace>
  <inkml:trace contextRef="#ctx0" brushRef="#br0" timeOffset="1.42279E6">17551 291 590 0,'0'0'279'16,"0"0"-189"-16,0 0-40 15,0 0 5-15,0 0-18 16,0 0-37-16,-36 36 43 0,32-16-43 16,2-2 0-1,2-2 18-15,0-1-18 0,0-5 0 16,0-1-2-16,2-6 6 15,8-1-4-15,8-2 5 16,2 0 1-16,5-5 3 16,-1-7-8-16,-2-2-1 15,-4-1 0-15,-3 2 6 16,-5 0-12-16,-3 3 6 16,-2 2 0-16,-3 2 22 15,-1 5-18-15,-1 1 26 16,0 0-27-16,0 0 16 15,0 0-34-15,0 8 15 16,0 8 0-16,0 4 3 0,0-1 0 16,0 0-3-16,0-1 0 15,0-2 10-15,-1-4-3 16,1 1-7-16,0-4-1 16,0 1-13-16,0-5 11 15,0 0-52-15,4-5-42 16,4 0-223-16</inkml:trace>
  <inkml:trace contextRef="#ctx0" brushRef="#br0" timeOffset="1.42378E6">17890 269 528 0,'0'0'141'0,"0"0"-24"0,0 0-19 16,0 0 30-16,0 0-80 15,0 0 11-15,-11-9-59 16,7 12 0-16,-2 8 24 16,-2 6-20-16,4-2 26 15,2-1-30-15,2 1 0 16,0-3 5-16,0-1-5 15,3 0 0-15,8-6 10 16,-4-1-10-16,4-4 15 16,0 0-15-16,2 0 0 15,0 0 2-15,0-3-2 0,-2-7 0 16,2-3-1-16,-4-1 9 16,0 2-12-16,-3 0 4 15,-2 6 0-15,-1 3 12 16,-3 1-12-16,2 2 0 15,-2 0-3-15,0 0 3 16,0 5-11-16,0 10-9 16,0 3 20-16,0 2 12 15,0-3-12-15,0 0 0 16,0-3 3-16,0-3-3 16,3 0-3-16,3-3-87 15,5-5-178-15,2-3-280 0</inkml:trace>
  <inkml:trace contextRef="#ctx0" brushRef="#br0" timeOffset="1.42398E6">18151 451 637 0,'0'0'90'15,"0"0"-69"-15,0 0-4 16,0 0 72-16,0 0-3 15,0 0-31-15,4 66-32 16,-19-49-23-16,-3 2 11 16,-2-5-27-16,3-1-52 15,2-6-264-15</inkml:trace>
  <inkml:trace contextRef="#ctx0" brushRef="#br0" timeOffset="1.42488E6">18378 252 333 0,'0'0'155'0,"0"0"-29"15,0 0-58-15,0 0 59 0,0 0-77 16,0 0-48-16,44-4 63 16,-30 1-41-16,-1 2-1 15,-1 1 29-15,0 0-38 16,-3 4 6-16,-3 8-14 16,-3 1 4-16,-3 2-20 15,0 0 10-15,0 2-7 16,-11 1 7-16,-7-1 4 15,3-3 5-15,1-2-9 16,3-2 0-16,3-5-12 16,4 0 12-16,3-4-18 15,1-1 11-15,0 0 0 16,0 0 7-16,0 0 0 0,8 0 1 16,3 0 15-16,-2 0-14 15,3 0-2-15,-3 0 26 16,2 0-14-16,0 6 10 15,1 1-12-15,0 1-4 16,0-1 22-16,-1-1-27 16,0-2-1-16,1 0 0 15,2-4 0-15,1 0-39 16,1 0-174-16,2-8-412 16</inkml:trace>
  <inkml:trace contextRef="#ctx0" brushRef="#br0" timeOffset="1.42516E6">18713 255 306 0,'0'0'503'15,"0"0"-428"-15,0 0-52 16,0 0 19-16,0 0-30 15,0 0 79-15,30 36-3 16,-23-18-60-16,-1 0-5 16,-1 0 5-16,-2 1-9 15,-2-2 4-15,-1 0-23 0,0 0 0 16,0-2-7-16,-13 0 7 16,-8 1-21-16,-6 1 2 15,-4 0-99 1,-4-3-192-16</inkml:trace>
  <inkml:trace contextRef="#ctx0" brushRef="#br0" timeOffset="1.42667E6">16520 899 76 0,'0'0'47'15,"0"0"-47"-15,0 0 0 16,0 0-5-16,0 0-27 15</inkml:trace>
  <inkml:trace contextRef="#ctx0" brushRef="#br0" timeOffset="1.42815E6">16443 973 377 0,'0'0'97'16,"0"0"-2"-16,0 0 20 15,0 0-20-15,0 0-3 16,0 0-38-16,0-42 4 0,0 37-3 15,0 5-23-15,-3-3-22 16,-6 3 27-16,-2 0-36 16,-6 0 12-16,-2 3-13 15,-1 11 1-15,-2 1 4 16,2 5-5-16,2 1 0 16,3 5 12-16,6 0-7 15,6 2 3-15,3-2-8 16,0-1 0-16,12-1 5 15,5-1-5-15,5-3 0 16,0-4 11-16,1-2-11 16,-1 0 13-16,-1-5-13 0,-3-4 1 15,0 0-2 1,-3-3 1-16,0-2-33 0,2 0-34 16,-2 0-162-16,2-13-229 15</inkml:trace>
  <inkml:trace contextRef="#ctx0" brushRef="#br0" timeOffset="1.42871E6">16665 1006 570 0,'0'0'95'0,"0"0"-26"16,0 0 3-16,0 0-3 15,0 0 6-15,0 0-54 16,-34-8 22-16,28 16-39 16,0 3 0-16,1 4 24 15,4 1-24-15,1 0 26 16,0-1-30-16,0-4 11 15,4 0 1-15,8-5 2 16,2-1-14-16,-1-2 5 16,2-3-3-16,3 0 16 15,-2 0-18-15,2-3 0 16,-3-8-11-16,-2 0 18 0,-2-3-7 16,-3-1 0-16,-1 0 4 15,-4 3-2-15,0 3-2 16,-2 1 0-16,1 6 4 15,-1 0 2-15,-1 2-6 16,0 0 0-16,2 0 9 16,-2 0-22-16,0 0 12 15,0 12 1-15,0 5 1 16,1 2 11-16,2 1-12 16,-1 1 15-16,-1-2-6 15,1 0-6-15,-2-1-3 16,1-2 10-16,-1-2-14 15,2-5 7-15,4-1-3 16,-2-4 0-16,8-4-55 0,3 0-94 16,0-4-198-16</inkml:trace>
  <inkml:trace contextRef="#ctx0" brushRef="#br0" timeOffset="1.42914E6">17063 1028 583 0,'0'0'92'16,"0"0"29"-16,0 0-19 16,0 0-4-16,0 0 9 15,0 0-103-15,0-2 1 16,0 2 10-16,0 0-3 16,0 9 5-16,-1 5-2 15,-1 1-4-15,1-1 36 16,-1 0-44-16,1-1-3 15,-1-1 25-15,2 0-25 0,0-4 15 16,0-2-15-16,0-1 0 16,0 1-2-16,0-3 2 15,0 0-7-15,0 1 3 16,0-4-63-16,0 0-47 16,0 0-225-16,0 0-325 15</inkml:trace>
  <inkml:trace contextRef="#ctx0" brushRef="#br0" timeOffset="1.42956E6">17261 1214 391 0,'0'0'63'0,"0"0"-43"0,0 0 57 16,0 0 16-16,0 0-7 15,0 0-37-15,0 53-4 16,-8-37-1-16,-3 0-3 16,-1 1 18-16,-3 2-52 15,0-4-2-15,2-2 11 16,1 0-16-16,6-8-60 15,6-1-153-15,0-4-510 16</inkml:trace>
  <inkml:trace contextRef="#ctx0" brushRef="#br0" timeOffset="1.43416E6">17004 978 210 0,'0'0'107'0,"0"0"-17"16,0 0-39-16,0 0 32 16,0 0 0-16,0 0-41 15,0 0 2-15,0-9 10 16,0 5-25-16,0 1 13 15,0 0-31-15,0 0 18 16,0 0-5-16,0 0-10 16,0 0 22-16,0-1-36 15,0 1 2-15,0-2 6 16,0 3-8-16,0-1 0 16,0-1-7-16,0 4 23 15,0-3-15-15,0 3-1 16,0 0 0-16,0 0-1 0,0 0 1 15,0 0 0-15,0 0-2 16,0 0 9-16,0 0-17 16,0 0 10-16,0 0 0 15,0 5-13-15,0 7 13 16,0 4 0-16,0 4 10 16,0 2-8-16,0 2 28 15,0-2-20-15,1-1-9 16,4-1 35-16,-2-3-34 15,-1-4-2-15,-2-2 3 16,0-3 10-16,0-1-5 16,0-2-8-16,0-3 1 0,0 1-2 15,2-3 1-15,-1 0 0 16,1 0-1-16,-1 0 1 16,1 0-26-16,2 0-56 15,1 0-68-15,1 0-68 16</inkml:trace>
  <inkml:trace contextRef="#ctx0" brushRef="#br0" timeOffset="1.43894E6">16585 1044 181 0,'0'0'86'0,"0"0"12"15,0 0-41-15,0 0 22 16,0 0 7-16,0 0-30 15,0 0 17-15,-14-17-36 16,14 17 21-16,-2 0-12 16,2 0 4-16,0-1 7 15,-1 1 5-15,-1-3-29 16,1 2 39-16,-1 1-54 16,1-2 1-16,-1 0-1 15,2 2-2-15,0 0 7 16,0 0-23-16,0 0 9 0,0 0 3 15,0-1-4-15,0 1-8 16,5-2 8-16,9 0-1 16,3 2-3-16,0 0-4 15,1 0 0-15,-6 0-10 16,-1 0 10-16,-2 0 0 16,-1 4 0-16,-2 4 10 15,1-2-22-15,-1 5 10 16,0 1 2-16,-1 0 2 15,-4 4-2-15,1 0 0 16,-2 1-2-16,0-1 6 16,0 4-3-16,-9-3-1 0,-7 0 0 15,0 0-4 1,-1-3 4-16,2-3-2 0,3-3-2 16,6-2 8-16,1-4-2 15,5-2-2-15,0 0 0 16,0 0-6-16,0 0 6 15,6 0-7-15,12 0 3 16,-1-4 8-16,1 0-8 16,-5 4-5-16,-1-2 9 15,-3 2 0-15,-3 0 0 16,1 0 0-16,-4 2-8 16,2 4 17-16,-1 3-22 15,-1 2 11-15,0 2 2 0,-3 1-8 16,0 3 8-1,0 1 0-15,0 3 0 0,-1 2 1 16,-8-2-1-16,0-1 0 16,-5-2 0-16,2-2-3 15,-1-2 3-15,-2-2-3 16,0 0-4-16,-1 0 14 16,-2-4-2-16,3-2-5 15,-4-3 0-15,5 0-8 16,-1-1 8-16,5-2-8 15,4 0-17-15,6 0-99 16,0-14-187-16</inkml:trace>
  <inkml:trace contextRef="#ctx0" brushRef="#br0" timeOffset="1.43999E6">17148 1022 406 0,'0'0'109'0,"0"0"-14"0,0 0-2 15,0 0-11-15,0 0-11 16,0 0 13-16,0-55-44 16,0 50 25-16,-3 1-19 15,0 2-15-15,-1-1 4 16,-3 2-35-16,-3 0 0 15,1 1-1-15,-2 0 11 16,0 0-3-16,0 0-7 16,0 0 1-16,-1 2 7 15,-3 7-6-15,4-1-2 16,1 3 4-16,-2 0 7 16,6 0-14-16,0 1 3 15,5 0 0-15,1 3 3 0,0-3-3 16,0 2 0-16,3-3-3 15,7 0 14-15,3-2-10 16,0-3-1-16,1-1 0 16,0-3-11-16,0-2 11 15,-1 0-1-15,-1 0-6 16,-2 0 10-16,-1-5-11 16,-1-4 8-16,-1-4 0 15,0 1-14-15,-1-2 14 16,-1-3 0-16,1 3-5 15,-3 1 12-15,0 4-6 16,-1 1-1-16,-2 3 0 16,0 2 15-16,0 2-12 15,0 1-3-15,0 0 9 0,0 0 0 16,0 0-18-16,0 0 7 16,0 0 2-16,0 9-7 15,0 6 7-15,0 2 0 16,-4 2 3-16,0 3 5 15,-2 0 0-15,1 2-8 16,-1 0 2-16,-1 2 19 16,3-1-20-16,-4 4-1 15,3 0 22-15,-1 0-21 16,-2 2 19-16,2-8-20 16,0 0 4-16,3-3 7 15,0-5-11-15,1-1 0 16,1-8 2-16,1-3 4 15,0 0-8-15,0-1 2 16,0-2 0-16,0 0-18 0,0 0 18 16,0 0-35-16,0-2-8 15,0-10-163-15,-2-8-383 16</inkml:trace>
  <inkml:trace contextRef="#ctx0" brushRef="#br0" timeOffset="1.44322E6">17399 1199 370 0,'0'0'150'15,"0"0"-102"-15,0 0-42 16,0 0 64-16,0 0-26 16,0 0 25-16,0 0 14 15,-6 51-70-15,0-32 39 0,0 1-20 16,-1 1-30-16,1-1 19 15,3-3-13-15,0-1-8 16,0-3 0-16,-2-1-89 16,3-8-84-16,2-4-463 15</inkml:trace>
  <inkml:trace contextRef="#ctx0" brushRef="#br0" timeOffset="1.44387E6">17512 1051 581 0,'0'0'84'16,"0"0"-2"-16,0 0 14 16,0 0-9-16,0 0 1 0,0 0-49 15,0-5-37-15,0 5 39 16,2 0-40-1,8 0-1-15,3 0 1 0,-2 5 3 16,-2 3 9-16,-2 1-13 16,-1 1 0-16,-1 2-6 15,-5 0 6-15,0 1 0 16,0 1-8-16,-3-2 16 16,-6 0-14-16,0-1 6 15,3-4 0-15,2-1 9 16,4-3-9-16,0-3 0 15,0 2-13-15,0-2 30 16,6 2-17-16,8-2 0 16,1 3 0-16,2-1 10 15,-4 3-10-15,-1 0 0 0,0 1-4 16,-6 0 12-16,0 4-16 16,-3 4 4-16,-3 1 4 15,0 4 1-15,0 3-1 16,-1 2 0-16,-8 0 4 15,-1-2 1-15,0-2-10 16,0-1 5-16,-1-5 0 16,-1-2 1-16,2-4-1 15,1-1-12-15,-1-4-10 16,2-3-103-16,4 0-96 16</inkml:trace>
  <inkml:trace contextRef="#ctx0" brushRef="#br0" timeOffset="1.4444E6">17816 1001 534 0,'0'0'108'15,"0"0"-87"-15,0 0 39 16,0 0 21-16,0 0-30 16,0 0 29-16,68 22-51 0,-54-6 1 15,-1 1 38-15,-1 3-62 16,-1 0 31-16,-2 3-9 15,-3 1-27-15,-3 3 21 16,-3-1-22-16,0 4 5 16,0 1-8-16,-12-2 7 15,-1 2-4-15,-5 2 0 16,-4-3 9-16,1-5-18 16,-2-2-18-16,0-7-101 15,-3-4-94-15,-1-4-416 16</inkml:trace>
  <inkml:trace contextRef="#ctx0" brushRef="#br0" timeOffset="1.44554E6">18254 1101 559 0,'0'0'141'0,"0"0"-93"0,0 0-28 16,0 0 57-16,0 0-28 15,0 0-25-15,8 8 64 16,-3 6-41-16,1 3-4 16,-2 3-5-16,-2 2-37 15,-2-2 42-15,0-1-43 16,0-1 0-16,0-2 8 16,0 0-8-16,-3-3-10 15,0 1 3-15,-2-4-120 16,-1-5-68-16,-4-3-205 15</inkml:trace>
  <inkml:trace contextRef="#ctx0" brushRef="#br0" timeOffset="1.44576E6">18160 1257 611 0,'0'0'136'0,"0"0"-21"16,0 0-36-16,0 0-3 15,0 0 5-15,0 0-74 16,25-10 6-16,0 6-13 16,4 0 18-16,0 0-31 15,0-1 13-15,-4 2-65 16,-5 2-31-16,-3-2-117 16,-5 1-147-16</inkml:trace>
  <inkml:trace contextRef="#ctx0" brushRef="#br0" timeOffset="1.4461E6">18491 1085 651 0,'0'0'134'0,"0"0"-75"16,0 0 43-16,0 0-16 15,0 0-67-15,0 0-10 0,0 3-1 16,0 11-8-16,0 4 28 16,0 0-9-16,1 2 26 15,-1-1-33-15,0 0-7 16,0-2 25-16,2-4-30 15,-1-1 0-15,1-4-4 16,1 1 4-16,4-4-22 16,-2-4-101-16,2-1-201 15</inkml:trace>
  <inkml:trace contextRef="#ctx0" brushRef="#br0" timeOffset="1.44661E6">18690 1065 618 0,'0'0'150'0,"0"0"-89"15,0 0-13-15,0 0 77 16,0 0-85-16,0 0-17 15,0-3-2-15,0 3-19 16,0 2 30-16,0 7-12 0,0 3-10 16,-4-2 27-16,-2 0-37 15,2 0 0-15,-1 1 6 16,2 0 7-16,-1 0 2 16,-1 4-15-16,1-3 1 15,0 2-1-15,0 1 0 16,3-3 0-16,1 2 2 15,0 0-1-15,0 2 2 16,0-4-3-16,0 0 0 16,0 0-3-16,5-6 3 15,-1 0-10-15,-1-1 4 16,1-2 0-16,1 1-4 16,-2-2 5-16,3-2-16 0,-2 0 7 15,3 0 14 1,1-5-22-16,-2-4 21 0,2-1-3 15,-4 1-5-15,2 4 8 16,-5 1-20-16,-1 1 5 16,0 3-109-16,0 0-32 15,0 0-46-15,0 0-329 16</inkml:trace>
  <inkml:trace contextRef="#ctx0" brushRef="#br0" timeOffset="1.44725E6">18716 1164 594 0,'0'0'106'15,"0"0"-10"-15,0 0-29 16,0 0 37-16,0 0-62 16,0 0-35-16,-10-4 14 15,8 9-20-15,1 7 8 16,-2 2 18-16,1-1-23 16,2-1 38-16,-1-1-42 15,1 0 12-15,0-3-5 0,0-2-7 16,0-1 0-1,0-1 0-15,4-2 13 0,4-2-9 16,2 0 3-16,0 0-1 16,3-8 7-16,-2-3-13 15,0-2 0-15,-1 1 0 16,-1-3 9-16,-1 0-10 16,-2 3 1-16,-2-1 0 15,3 2-2-15,-4-1 2 16,2 2 0-16,-4 5-2 15,1 0 10-15,-2 4-6 16,0 1-2-16,0 0 0 16,0 0-19-16,0 0 19 0,0 0-4 15,0 14-4-15,-5 3 16 16,1 4 5-16,-2 1-13 16,5 5 1-16,-1-2 10 15,1 1-11-15,1 1 0 16,0-1 12-16,0-1-3 15,0-2 2-15,-2-5-11 16,2-4 2-16,-1-5-10 16,1-1 12-16,-2-1-4 15,2-2 0-15,-4 3-44 16,-4-2-100-16,-8-3-315 16</inkml:trace>
  <inkml:trace contextRef="#ctx0" brushRef="#br0" timeOffset="1.45804E6">12875 13023 123 0,'0'0'72'16,"0"0"-44"-16,0 0 29 15,0 0 22-15,0 0-41 16,0 0-18-16,0 0-11 16,0 0 0-16,0 1 43 15,0-1-25-15,0 0-13 0,0 0 11 16,0 2-19 0,0-2 14-16,0 0-20 0,0 0 4 15,0 3-2-15,0-3-2 16,0 0 0-16,3 0 11 15,3 0 1-15,4 0 1 16,1 0-10-16,3 0 5 16,2 0-1-16,-2 0-7 15,0 0-1-15,-2-3-1 16,-3 1 4-16,-3-2-4 16,-6 3-14-16,0-2-11 15,0 1 27-15,0-3-160 16,-11 2-131-16</inkml:trace>
  <inkml:trace contextRef="#ctx0" brushRef="#br0" timeOffset="1.45818E6">12875 13023 325 0</inkml:trace>
  <inkml:trace contextRef="#ctx0" brushRef="#br0" timeOffset="1.4585E6">12875 13023 325 0,'-22'-78'3'0,"22"78"8"0,0 0 12 0,5-1 3 15,3 1 10-15,-1 0-28 16,4 0 10-16,1 0 20 0,0 0-26 16,4 0 62-16,1 0-53 15,2 0-6-15,0 0 12 16,1 0-23-16,1 0 0 15,1-2-4-15,-1-1 0 16,1 1 18-16,2-2-18 16,-3-1 0-16,-5-1 11 15,2 0-6-15,-7-2 22 16,-1 3-2-16,-3-2-12 16,-2 2 31-16,-2 2-39 15,0-1 6-15,-3 3 22 16,0 1-32-16,0 0 9 15,0 0-10-15,0 0 0 0,0 0-1 16,0 0 1-16,0 0 0 16,0 0-5-16,0 0-10 15,0 0-34-15,0 0-33 16,2-2-61-16,-2 0-80 16</inkml:trace>
  <inkml:trace contextRef="#ctx0" brushRef="#br0" timeOffset="1.46013E6">9835 12861 300 0,'0'0'45'0,"0"0"-3"15,0 0 13-15,0 0-5 16,0 0 19-16,0 0-8 0,-3-7-49 16,3 3 21-16,0 1-25 15,0 3-4-15,0-2 20 16,0 2-19-16,0 0-5 15,0 0 4-15,0 0-4 16,0 0 0-16,3 5-1 16,6 6 2-16,1 0 1 15,2 1-2-15,2 2 0 16,1 1-3-16,0-1 9 16,1 1-6-16,-1-3 0 15,3 2 0-15,-2-2 0 16,-1-2 0-16,1 0 0 15,0-3 0-15,0 0 7 0,0-4-6 16,4 2-1-16,-2-4 0 16,1-1 5-16,-1 0-5 15,-3 0 0-15,0 0 10 16,-3-4-8-16,0-1 5 16,1-2-7-16,-4 2 0 15,0 0 3-15,0 1-3 16,-6 0 0-16,0 2 20 15,-3 1-17-15,1-1 2 16,-1 1-5-16,2 1 4 16,-2 0-2-16,0 0-2 15,0 0-10-15,0-3 9 0,0 3-57 16,0-4-77 0,-12 0-302-16</inkml:trace>
  <inkml:trace contextRef="#ctx0" brushRef="#br0" timeOffset="1.56044E6">15579 4533 342 0,'0'0'18'0,"0"0"-13"16,0 0-5-16,0 0 69 16,0 0-25-16,0 0 51 15,0 0-43-15,32-21-8 16,-19 9-21-16,-3-1-4 15,-2 1 24-15,-4 1-24 16,-4 5 10-16,0 1 44 16,0 5-18-16,0 0-16 15,-9 0 10-15,-1 0-47 16,0 0 7-16,4 5-9 0,1 1 5 16,2-2-6-16,3 3 1 15,0-1 0-15,2 1-4 16,17 2-12-16,6-5-39 15,1-4-120-15,-1 0-461 16</inkml:trace>
  <inkml:trace contextRef="#ctx0" brushRef="#br0" timeOffset="1.56244E6">15242 8726 293 0,'0'0'241'16,"0"0"-108"-16,0 0-55 16,0 0 1-16,0 0 57 15,0 0-63-15,-22-48-32 16,16 44 3-16,-2 3-30 16,1-1 14-16,-3 2-28 15,0 0 7-15,1 0-5 16,-1 3-2-16,3 8 0 0,1 0-3 15,-2 4 13 1,8-4-15-16,-2 2 5 0,2-4 0 16,0 1-5-16,0-3 5 15,2-3 0-15,10 1-2 16,3-4 8-16,0-1-3 16,4 0-3-16,-2 0 0 15,-1 0-5-15,-4-6 5 16,-4 1 0-16,-1 1-1 15,-6 1 10-15,-1 0-9 16,0 1 0-16,0-2 0 16,-11 3-12-16,-3 1 12 15,-2 0 0-15,2 0-2 0,2 0 9 16,2 1-10 0,2 5 3-16,2 1 0 0,3 1-4 15,3-2 4-15,0 3-4 16,0-1 2-16,0 3 4 15,6-6 1-15,6 0-3 16,2-3 0-16,-2 1-13 16,1-3 10-16,-2 0-8 15,-2 0 2-15,-3 0-9 16,-3 0 17-16,-3-7-8 16,0-1 9-16,0 0-13 15,-6-1-5-15,-6 4-20 16,1 2-19-16,2 1-44 15,3 2-102-15,5-1-378 16</inkml:trace>
  <inkml:trace contextRef="#ctx0" brushRef="#br0" timeOffset="1.56306E6">15261 8739 469 0,'0'0'175'15,"0"0"-85"-15,0 0 2 16,0 0 13-16,0 0-41 0,0 0-27 15,-74-13 5 1,63 13-42-16,2 0 0 16,2 9 9-16,3 2-9 0,2 1 3 15,2 4-3-15,0-3 0 16,2-1-4-16,11 0 4 16,0-5 0-16,4-3 1 15,-1-2 2-15,2-2-2 16,-1 0-1-16,-3-5 0 15,-2-6 8-15,-3-5-8 16,-4 1 0-16,-5-2 1 16,0-2 6-16,-5 2-6 15,-13 0-1-15,-2 3 0 16,0 3-17-16,1 7 17 16,3 4-1-16,5 0-6 0,5 0 7 15,3 4-12 1,3 7-73-16,0 3-37 0,10-6-8 15,10-5-277-15</inkml:trace>
  <inkml:trace contextRef="#ctx0" brushRef="#br0" timeOffset="1.56699E6">12823 12830 498 0,'0'0'84'15,"0"0"-57"-15,0 0-26 16,0 0 52-16,0 0 13 15,0 0-37-15,0 0 0 16,-6 0-28-16,6 0 5 16,11 4-3-16,3 6-2 15,4 3 41-15,2-3-40 16,2 3 7-16,0-2 14 16,5-2-23-16,0-1 16 15,-2-2-16-15,4 0 0 16,-4-4 13-16,0-2-13 15,-4 0 0-15,-4 0-3 16,-4 0 15-16,-6 0-24 16,-2 0 12-16,-2-4-36 0,-3-3 5 15,0-1-124-15,0-2-205 16</inkml:trace>
  <inkml:trace contextRef="#ctx0" brushRef="#br0" timeOffset="1.56764E6">12863 12838 9 0,'0'0'463'15,"0"0"-380"-15,0 0-30 16,0 0-20-16,0 0 49 16,0 0-65-16,0 0-4 15,0 0-8-15,0 0 1 16,3 1 1-16,6 7 2 16,9 4 13-16,-2 1 21 0,5 1-42 15,3 0 3-15,3 2 34 16,5-1-21-16,4-1-11 15,5-1-5-15,0-3 12 16,-3-5-18-16,-1-2 5 16,-6-3 0-16,-2 0 8 15,-4-4-8-15,3-12 0 16,-4-1-17-16,-6-6-94 16,-3-2-153-16</inkml:trace>
  <inkml:trace contextRef="#ctx0" brushRef="#br0" timeOffset="1.57322E6">7474 6817 450 0,'0'0'25'15,"0"0"-12"-15,0 0 58 16,0 0-12-16,0 0 4 16,0 0-10-16,0 0-51 15,-11-4 6-15,11 4-8 16,0 0-11-16,0 0 1 16,0 0 10-16,8 8 0 15,7 0 6-15,-2 4 1 16,2-3-7-16,5 2 5 15,2 1-4-15,2-2 15 0,1-1-14 16,-1-4 1-16,0 1 28 16,0-3-29-16,-8 0 11 15,-1-3-11-15,-7 0 6 16,-5 0 3-16,-2 0-11 16,-1 0 0-16,0 0 38 15,0 0 9-15,0 0 1 16,0 0 8-16,-4-3-55 15,-7-8 17-15,-1 1-18 16,2 0-12-16,-2 1 4 16,0 2 3-16,1 1-15 15,1 3 16-15,0 3 8 16,2 0-16-16,2 0 12 16,3 0 0-16,3 0 6 15,0 0-6-15,0 0-8 0,0 8 6 16,0 3-16-1,6 2 16-15,9-3-6 0,6 4-21 16,3-3 5-16,7-3-42 16,2 0-30-16,-2-8-163 15</inkml:trace>
  <inkml:trace contextRef="#ctx0" brushRef="#br0" timeOffset="1.57423E6">8976 8765 455 0,'0'0'92'15,"0"0"-90"-15,0 0 9 16,0 0 39-16,0 0 35 15,0 0-57-15,-16 42 5 16,16-31-29-16,0-1 19 0,0 1-23 16,1-3 12-16,7-2-3 15,3-2-4-15,-2-1-5 16,2-3 9-16,-2 0-8 16,-2 0 10-16,-1-2-4 15,-1-4-2-15,-5-3 37 16,0-3-24-16,0 2-4 15,-8 0-4-15,-5 0 0 16,-4 3-10-16,1 7 0 16,-2 0-16-16,2 0 9 15,-1 8-79-15,-2 6-167 16</inkml:trace>
  <inkml:trace contextRef="#ctx0" brushRef="#br0" timeOffset="1.58173E6">16164 6397 580 0,'0'0'168'0,"0"0"-133"16,0 0 0-16,0 0 19 15,0 0 5-15,0 0 27 16,0 0-79-16,0 0 0 16,0-10-3-16,3 8 7 15,9 1-7-15,3-1-4 16,6 2 0-16,1 0-6 15,2 0 6-15,-2 2 0 16,-1 8-5-16,-3-1 10 16,-5 4-14-16,-5 1 9 15,-5 1-6-15,-3 2-4 16,0 2 10-16,-12-2 0 0,-9 0-1 16,1-1 10-16,-2-4-8 15,5-4-1-15,3-1 0 16,5-5-13-16,4-2 13 15,3 0 0-15,2 0 10 16,0 0-8-16,0 0-2 16,0 0 0-16,0 0 0 15,0 0-1-15,0 0 1 16,4 0-2-16,3 4-3 16,5 3 6-16,2 3-1 15,1-1 0-15,1 5 2 16,-2-1-4-16,0-2 2 0,0-1 0 15,1 0-2 1,-3-4 11-16,-2 0-9 0,3-3 0 16,1-1-21-16,4-2-89 15,-2 0-232-15</inkml:trace>
  <inkml:trace contextRef="#ctx0" brushRef="#br0" timeOffset="1.58219E6">16723 6400 460 0,'0'0'79'16,"0"0"-41"-16,0 0 43 15,0 0-60-15,0 0 18 16,0 0 10-16,-61 19-40 16,56-10 23-16,2 2-31 15,3-1-1-15,0-3 0 16,0 1 11-16,0 0-9 16,9-1-2-16,4 0 0 15,3-1 13-15,0 2-13 0,1-3 0 16,-4 3 1-16,-1 1 5 15,-3-3-2-15,-3 2-4 16,-4-1 0-16,-2 1 29 16,0 1-26-16,0 2 16 15,-3-1 41-15,-11 4-31 16,-4-5 5-16,0 5-22 16,-1-4 0-16,7-3 17 15,0-2-29-15,9-2-3 16,3-3-5-16,0 0-105 15,0 0-19-15,5-12-117 16</inkml:trace>
  <inkml:trace contextRef="#ctx0" brushRef="#br0" timeOffset="1.58297E6">16513 6132 84 0,'0'0'182'0,"0"0"-155"16,0 0 33-16,-107-23-32 0,71 21-11 15,0 2 48-15,5 0 8 16,4 0 4-16,2 6-70 16,3 5 39-16,2 6-41 15,0 4-2-15,5 8 27 16,2 2-13-16,5 5-7 15,5 2-7-15,3 2-3 16,0 1 0-16,5 1 4 16,11-2 4-16,2-1 1 15,5 0-9-15,5-5 0 16,3-4 8-16,5-7-8 16,9-6 0-16,1-6 4 15,6-6 4-15,3-5-2 0,0 0-6 16,-2-5 0-16,-1-12 10 15,-3-4-10-15,-5-3-3 16,-6-1-7-16,-6-1 20 16,-10-4-13-16,-7-1 3 15,-9-2 0-15,-6-1 7 16,0-3-7-16,-10-1 0 16,-13-2 10-16,-7 3 5 15,-4 5 11-15,-2 9-26 16,0 10 0-16,1 7-18 15,-1 6 17-15,1 0-5 16,4 13-19-16,3 6-36 16,5 5-67-16,4 1-212 15</inkml:trace>
  <inkml:trace contextRef="#ctx0" brushRef="#br0" timeOffset="1.58513E6">13005 12894 134 0,'0'0'162'0,"0"0"-69"0,0 0-10 15,0 0 7-15,0 0-29 16,0 0-6-16,0 4-19 16,0-1-33-16,8 1 30 15,8 2-26-15,6-1 11 16,0-1-2-16,-1 1-2 16,0-3-8-16,-2-1-6 15,-5 1 6-15,-5-2-5 16,-3 0-1-16,-6 0 0 15,0 0 11-15,0 0-9 16,0 0 6-16,-2 0-8 16,-11-3 9-16,-2-2-6 0,-1 5-3 15,0 0 0-15,0 0-12 16,4 0 20-16,-1 0-8 16,8 8 0-16,1 3 5 15,4 1-7-15,0-1 2 16,0 1-4-16,9-2 0 15,9 1 4-15,0-6 0 16,4-3 0-16,-1-2 3 16,-3 0-9-16,-3 0 6 15,-6-4 0-15,-2-6 3 16,-4 0 1-16,-3-4-4 16,0 2 0-16,-9 5 5 15,-4-1-11-15,-5 6 6 0,-2 2 0 16,-2 0-3-16,-2 0 8 15,8 5-5-15,2 6 0 16,10-1 8-16,4-2-16 16,0 1 8-16,9-3-17 15,13-2 13-15,5-1-30 16,4-3-69-16,-2 0-132 16,-4-1-219-16</inkml:trace>
  <inkml:trace contextRef="#ctx0" brushRef="#br0" timeOffset="1.58841E6">9926 12827 281 0,'0'0'87'0,"0"0"-70"15,0 0 5-15,0 0 49 16,0 0 19-16,0 0-38 15,0 0-15-15,0 1 28 16,0-1-47-16,0 0-2 16,0 5 11-16,0-1-27 15,0 1 11-15,2 3-11 16,8 3 0-16,2 0 12 16,0 0-12-16,7-1 0 0,-1 2 6 15,5-1-6-15,0-2 10 16,6-1-10-16,-1-2 0 15,5-3 8-15,0-1-7 16,-2-2-1-16,-1 0 4 16,-2 0 3-16,-3-3-10 15,-5-4 3-15,-4 0 0 16,-5 2-18-16,-5 0 5 16,-2 2-6-16,-2 0 16 15,-2 3-5-15,0-1 8 16,0 1-17-16,0 0-11 15,-2 0 22-15,-7 0-14 16,0 0 20-16,-1 0-3 16,-6 0 7-16,0 0-8 0,-4 0 3 15,-4 1 1-15,-1 2 5 16,-4 0-3-16,1 0-2 16,1-1 4-16,-2 1 3 15,3-1 1-15,0-2-8 16,6 0 0-16,3 0 13 15,5 0-13-15,5 0 0 16,1-5-5-16,1-1 17 16,2-2-19-16,-1-3 7 15,1 3 0-15,-3 0-10 16,6 3 10-16,-3 1 0 16,1 1 5-16,2 0-2 15,0 1 2-15,0 2-5 16,0 0-1-16,0 0-6 15,0 0-8-15,11 0 15 0,4 7-3 16,-2 1 9-16,2-1-7 16,0 1 1-16,1 3 0 15,1-2-1-15,4 2 1 16,-2-2 0-16,-1-1-1 16,3 0 4-16,-2-5-3 15,1-2 0-15,-1-1 0 16,2 0 8-16,-3 0-8 15,-2 0 0-15,-5-3 0 16,-5-1 0-16,-5 2 0 16,-1 1-2-16,0 1-7 15,-1 0 3-15,-10 0-14 0,-5 0 19 16,2 0-8-16,0 0 16 16,0 0-13-16,0 0 6 15,-2 3 0-15,0-2 3 16,1 1-3-16,-3-1 0 15,0-1-2-15,-3 0 8 16,-4 0-11-16,1 0 5 16,0 0 0-16,-1 0-7 15,2 0-8-15,4 0-25 16,4-6 34-16,4 0-12 16,3 1-23-16,3 1 11 15,4-1-76-15,1 0-31 16,0-1-66-16</inkml:trace>
  <inkml:trace contextRef="#ctx0" brushRef="#br0" timeOffset="1.61988E6">4392 12316 746 0,'0'0'40'0,"0"0"-8"16,0 0-22-16,0 0 65 16,0 0-12-16,0 0-1 15,0 0 5-15,-30-40-50 16,30 37 6-16,-1 2 5 16,-1 1-16-16,2 0-4 15,0 0-8-15,0 0 0 16,0 0-8-16,2 0 8 15,13 11 0-15,12 6-5 0,1-1 13 16,2-3-8-16,1-3 0 16,-1-2 0-16,0-2 0 15,-3-5 0-15,-2-1 0 16,-4 0 0-16,-2 0 7 16,-5 0 0-16,-1 0-7 15,-7 0 0-15,-3 0 1 16,-1 0-1-16,-1 0 0 15,-1 0-3-15,0 0 11 16,0 0-7-16,0 0-1 16,0 0-14-16,6 0 12 15,3-3-63-15,5 0-7 16,3-1-67-16,-3-3-119 16,2 0-330-16</inkml:trace>
  <inkml:trace contextRef="#ctx0" brushRef="#br0" timeOffset="1.62146E6">11816 11748 344 0,'0'0'155'0,"0"0"-143"16,0 0-3-16,0 0 18 16,0 0-5-16,0 0-6 15,3 9-4-15,0-1 13 16,3 1 19-16,-2 2-26 15,4-2-2-15,2 2 25 0,2-2-30 16,2 0 23-16,0 1-9 16,0-2-17-16,7 1 34 15,-2-1-1-15,7-5-27 16,-1 0 29-16,3-3-31 16,-1 0 15-16,1 0-7 15,-2-1-9-15,-4-9 15 16,-1 1-14-16,-3-1-11 15,-6 2 7-15,0 0-4 16,-6 2-1-16,-2 1-3 16,-1 2 4-16,-1 0 12 15,-2 2-16-15,0 1 0 16,1 0-6-16,-1 0 6 16,0 0 0-16,0 0 0 15,0 0 8-15,0 0-22 0,0 0 14 16,0 0-34-1,0 0-4-15,0 0-48 0,0 0-45 16,0 0 11-16,0 1-99 16,0 2-109-16</inkml:trace>
  <inkml:trace contextRef="#ctx0" brushRef="#br0" timeOffset="1.62376E6">10746 12864 345 0,'0'0'47'0,"0"0"2"16,0 0 1-16,0 0-6 15,0 0 46-15,0 0-70 0,-6-9 9 16,5 9 26 0,1 0-19-16,-2-1 9 0,2 1-2 15,0 0-14-15,0 0 42 16,0-2-56-16,0 2-5 15,0 0 9-15,0 0-12 16,0 0-3-16,0 0-4 16,0 0 0-16,0 0-11 15,0 0 11-15,0 0 0 16,0 0-3-16,5 5 6 16,1-1 1-16,0 1-4 15,3 0 0-15,-3-1-8 16,0 0 8-16,3 0 0 15,-1 2 3-15,0-4 6 0,4 1-10 16,0 1 1-16,-2-1 0 16,1-1-3-16,-1 0 3 15,-2-2 0-15,1 0 4 16,-3 0 1-16,2 0-2 16,0 0-3-16,-2 0 0 15,2 0 5-15,-4 0 1 16,3 0-6-16,-2 0 8 15,-1 0-7-15,1-4 3 16,-2 3-4-16,3-2 0 16,0 0 2-16,-2 0-2 15,-1 0 0-15,-1 1 1 16,-2 2 4-16,0 0-3 16,0 0-2-16,0 0 0 15,0 0-9-15,0 0 9 0,0 0-19 16,0 0 8-16,0 0-23 15,0 0 7-15,0 0-20 16,0 0 3-16,0 0 36 16,0 0-38-16,0 0 9 15,0 0 16-15,0 0-22 16,0 0-24-16,0 0-20 16,0 0-45-16,0 0-69 15</inkml:trace>
  <inkml:trace contextRef="#ctx0" brushRef="#br0" timeOffset="1.63343E6">13760 12115 306 0,'0'0'46'0,"0"0"4"0,0 0 26 15,0 0-12-15,0 0 24 16,0 0-36-16,0 0-24 16,0 0 26-16,0 0-23 15,0 0 12-15,0 0-4 16,0 0-19-16,0 0 21 16,0 0-41-16,0 0 3 15,0 0 19-15,0 0-22 16,0 0 0-16,0 0-4 15,0 0 12-15,0 0-16 16,0 3 8-16,0 1 0 16,0-3-10-16,0 2 10 0,3-3-7 15,-2 0 7-15,2 0-3 16,-3 0 0-16,0 0 3 16,0 0 0-16,0 0-8 15,0 0 6-15,-4 0-56 16,-7 0-49-16,-1 3-120 15,-3 2-197-15</inkml:trace>
  <inkml:trace contextRef="#ctx0" brushRef="#br0" timeOffset="1.63484E6">13109 13108 423 0,'0'0'90'16,"0"0"-71"-16,0 0 1 15,0 0 73-15,0 0-43 16,0 0-30-16,-3 5-3 16,3-5-11-16,11 0 5 15,3 0-11-15,4 0 0 16,0 0 19-16,3 0-19 15,0 0 0-15,3-3 4 16,1-3 0-16,-5 0 0 0,2-3-4 16,-1-1 0-1,-3-1 7-15,1 0-7 0,-1-3 0 16,-4 2 2-16,-1 0 3 16,-6 0-3-16,-1 5-2 15,-1-1 0-15,-4 3 6 16,-1 4-6-16,2-1 0 15,-2 2-6-15,0 0 13 16,0 0-14-16,0 0 4 16,0 0 3-16,0 0-12 15,0 0 12-15,-8 0 0 16,-1 3 0-16,-4 2 5 16,-1 3-6-16,-2-2 1 15,0 0 0-15,-4 1 2 16,0-2-2-16,-2 0 0 15,0-3 8-15,-2 3-7 0,-1-4 3 16,-2 1-4-16,2-1 1 16,-4-1 12-16,4 0-13 15,1 0 0-15,4 0 0 16,4-3 2-16,6-3-4 16,1 1 0-16,5-1 0 15,1 0-8-15,3 4 7 16,0-1 2-16,0 1-2 15,0 1 3-15,0 1 0 16,0 0-37-16,4 0-29 16,9 0-14-16,-1 1-211 0</inkml:trace>
  <inkml:trace contextRef="#ctx0" brushRef="#br0" timeOffset="1.63803E6">9917 12893 88 0,'0'0'11'16,"0"0"25"-16,0 0-26 16,0 0 71-16,0 0 1 15,0 0-59-15,0 0 21 16,63 44-37-16,-56-37 27 16,-1 0-13-16,2-2-8 15,-3 0 4-15,3-1-15 16,0 0-2-16,-1 0 52 15,5-1-51-15,-3-1-1 16,0 0 13-16,6-2-12 16,-5 0 18-16,3 0-19 0,-2 0 1 15,0 0-2-15,-3 0 1 16,-3 0 0-16,-1 0 0 16,1 0 7-16,-4 0-9 15,1 0 2-15,-2 0-21 16,0 0 18-16,0 3-21 15,0 1-5-15,0 2 16 16,0 1-15-16,-3-3 23 16,-5 1 4-16,-2 0-5 15,0 0-11-15,-1-2 21 16,-1 1-6-16,2-1 2 16,1 2-18-16,-3 0-74 0,3-4 22 15,-3 0-106-15</inkml:trace>
  <inkml:trace contextRef="#ctx0" brushRef="#br0" timeOffset="1.6382E6">9968 13033 73 0,'0'0'45'15,"0"0"-41"-15,0 0 2 16,0 0-4-16,0 0 0 15,0 0 3-15,54 10-5 16,-41-5-7-16,-1-2-89 16</inkml:trace>
  <inkml:trace contextRef="#ctx0" brushRef="#br0" timeOffset="1.66812E6">4715 11151 317 0,'0'0'51'0,"0"0"-32"16,0 0-3-16,0 0 18 15,0 0 48-15,0 0-2 16,0 0-24-16,0 0-25 15,-44-15 0-15,41 15 1 16,0 0 35-16,0 0-50 0,-4 0-16 16,4 0 19-1,-3 3-18-15,4 4-2 0,-1 1 0 16,2 0 3-16,1-2-1 16,0-2-2-16,0-3 0 15,0 0-4-15,0-1 7 16,0 0-3-16,0 0 6 15,0 0 0-15,0 0 4 16,0 0-10-16,0 0 0 16,0 0 9-16,-3 0-9 15,-6 2-9-15,-1 7-60 16,-4 7-116-16,-2 0-180 16</inkml:trace>
  <inkml:trace contextRef="#ctx0" brushRef="#br0" timeOffset="1.66985E6">12047 11710 210 0,'0'0'114'0,"0"0"-2"15,0 0-3-15,0 0 10 16,0 0-27-16,0 0-22 16,-8-48-27-16,8 45-16 15,0 1 13-15,0 2-24 16,0-2 1-16,-1 2 16 15,1 0-22-15,0 0 20 16,0 0-24-16,-3 0-5 16,2 0 18-16,-2 0-20 15,-2 0 0-15,1 0 0 16,-2 4 0-16,-2 4 0 16,1 1-1-16,1 1 8 15,6 0-2-15,0 2-5 16,0 1 0-16,0-2-4 0,3-1 11 15,9-1-9-15,-3-3 2 16,4-2 0-16,-1-2-9 16,0-2 9-16,0 0 0 15,-5 0 10-15,-1 0-3 16,-3 0-7-16,-1 0 0 16,-2-3 7-16,0-3 5 15,0-2-12-15,0-1 0 16,-6 2 0-16,1 2 1 15,4 1-2-15,1 2-2 16,0 2-31-16,0 0-35 16,0 0-127-16,0 0-27 0,1 3-273 15</inkml:trace>
  <inkml:trace contextRef="#ctx0" brushRef="#br0" timeOffset="1.67503E6">13002 11881 180 0,'0'0'169'15,"0"0"-94"-15,0 0-20 16,0 0 36-16,0 0-30 0,0 0 37 16,0 0-52-1,-28-60 3-15,20 51-17 16,-1 2-20-16,-3-1 49 0,0 3-58 15,-2 1 3-15,0 1 3 16,0 1-4-16,-4-1-1 16,3 3 4-16,-4 0-4 15,0 0-4-15,1 0 0 16,-3 0 5-16,6 7-11 16,-6 0 8-16,2 4-2 15,1 2 8-15,-2 0-3 16,3 6-7-16,-3 0 2 15,-1 3 0-15,2 3-1 16,-2 2 1-16,0 0 0 16,-1 0 0-16,1 1 6 0,0-2-5 15,-1 1-1-15,4 2 0 16,-2 4 12-16,4 0-12 16,4 4 0-16,1 0-2 15,4 2 8-15,4 4-4 16,2-3-2-16,1 3 1 15,0-2 9-15,0 0-8 16,7 1-1-16,2 3 20 16,2-1-21-16,2-1 9 15,0-2-3-15,4-4-1 16,-2-3 16-16,1 0-21 16,4-1 0-16,2-1 10 15,5 0-5-15,2-1-4 0,4-1-1 16,5-2 3-1,6-2 1-15,6-4-2 0,5 0-2 16,3-5 6-16,3-3 1 16,2-2 2-16,1-2-9 15,6-3 8-15,-6-2-12 16,-6-5 4-16,-5 0 0 16,-4 0 6-16,-4-12 1 15,1-7-7-15,-1-7 0 16,-1-6 4-16,-3-5 4 15,-3-3-8-15,-2-4 0 16,-3-2 4-16,-5-3-4 0,-5-4-2 16,-4-3-2-1,-3-5 8-15,-4 1-8 0,-6-2 4 16,-4 6 0-16,-2 3 2 16,0-1-2-16,-5 1 0 15,-11 0-3-15,-7 0 6 16,-2 4-8-16,-6 0 5 15,-2 7 0-15,0 5-8 16,-3 3 15-16,-2 5-8 16,0 3 1-16,-1 4 0 15,5 3-11-15,0 7 11 16,0 2 0-16,-2 4-7 16,-3 2 18-16,-1 3-11 0,-5 1 0 15,2 0 1 1,1 0-8-16,5 4 7 0,4 2 0 15,5-1 0 1,4 1 0-16,4 1 0 0,4-2 0 16,2 2 3-16,0-1-4 15,3 0 1-15,2-1-22 16,-1 1 9-16,4-1-65 16,1 1-46-16,1 1 1 15,-2 0-89-15,-6-7-204 16</inkml:trace>
  <inkml:trace contextRef="#ctx0" brushRef="#br0" timeOffset="1.67903E6">9504 11746 365 0,'0'0'42'0,"0"0"-20"0,0 0 3 16,0 0-12-16,0 0 13 15,-94-36 68-15,73 31-67 16,3 1-12-16,-4 1 27 16,1 1-24-16,0-1 19 15,-1 0-10-15,1 2-19 16,-3 0 26-16,3 1-27 16,-1-2 0-16,-2 2 17 15,-1 0-21-15,0 0 13 16,0 0-16-16,-2 0 1 15,4 3 8-15,-1 1-9 16,3-1 0-16,1 2 7 16,3-1-3-16,0 3 5 0,-1-1-9 15,0 1 8-15,-3 2-10 16,-2 1 2-16,-4 0 0 16,-3 4 1-16,3-2 4 15,1-1-5-15,0 0 0 16,-1 1 0-16,3-1-3 15,0 0 3-15,5 2 0 16,-1-1 2-16,3 2-1 16,2-2-2-16,0 2 1 15,3 1 0-15,-2-1 1 16,1 3-1-16,-1 2 0 16,1-2-4-16,1 0 5 0,-3 1-1 15,3 1 0 1,2 0 2-16,-5 1-7 0,4 2 5 15,0 2 0-15,0 1 2 16,-1 3-1-16,3 1 0 16,3 2-1-16,2-1 2 15,4 2-12-15,0 1 10 16,0 0 0-16,7-3 5 16,8-1-5-16,-1 0 0 15,2 1 0-15,-1-2 4 16,1 5-4-16,2-2 0 15,0 3 3-15,1 1-5 16,-2 0 9-16,4 0-7 16,-2-1 2-16,2-5 4 0,0 1-3 15,1-1 1-15,-1 1-4 16,2-1 3-16,0 0-3 16,1 3 0-16,-1-2-1 15,2 2 5-15,-1-5-4 16,0 0 0-16,-2-4 0 15,4 0 9-15,-3-2-9 16,1-1 0-16,0 2 0 16,-3-3 14-16,1 0-12 15,-1 0-2-15,-1 0 0 16,-1 1-1-16,0-1 1 16,-1-2 0-16,3-2-4 15,0-2 3-15,2-2-1 0,2-3 1 16,3 1 1-1,4-1-10-15,2 0 8 16,4-2 2-16,3 1-1 0,1-2 4 16,-1-1-6-16,1-3 2 15,-3 1 1-15,1-1 8 16,-1-1-8-16,3 0-10 16,1 0 10-16,0 0 3 15,2 0-3-15,-5 0-3 16,2 0 3-16,0 0-6 15,-2 0 6-15,-1 0 0 16,4 0 0-16,-3 0 0 16,4 0 0-16,-3-4 0 0,1 0-1 15,0-1-15-15,-3-2 9 16,-2 1 5-16,-6-2-2 16,-1 2 8-16,-3-1 0 15,1 0-4-15,2 1 0 16,1 0-4-16,-2 1 4 15,-1-1 0-15,2 3-1 16,-2 0 9-16,5 1-4 16,-2-3-4-16,1 0-11 15,-2 2 10-15,-2-1 1 16,2-3 0-16,1 2-5 16,-1-2 12-16,0-1-1 0,-2 3-6 15,0-2 0-15,-2 2-11 16,-1-1 16-16,-1 3-6 15,-2-5 2-15,2 1 0 16,-3 2 0-16,3-4-1 16,0 2 5-16,0-1-23 15,-3 0 32-15,3 2-17 16,1-2 3-16,2-1 0 16,-1 2 0-16,1-1-8 15,-4-1 8-15,4 1 6 16,-2-1-6-16,-3 0 0 15,-2-2 0-15,1 1-3 16,-4 0 3-16,-1-4 0 0,0 0 0 16,-3-3-14-1,2-3 19-15,-1 1-10 0,0-2 2 16,0 0-12-16,2 2 11 16,-2-1-12-16,-4 3 16 15,1-1-4-15,-4 3 4 16,-1-1 0-16,-1-1-3 15,-1 4 13-15,0-3-17 16,-1 0 7-16,0 0 0 16,-1-2 10-16,-1-4-10 15,1 2 0-15,1-5-2 16,0 3 7-16,-1-1-5 0,1 1 0 16,0 3 0-1,1 2-5-15,0 2 5 16,-1 2 0-16,-1 2 13 0,-1-1-12 15,-1-1 11-15,2 2-8 16,-2-1-4-16,0-1 34 16,0 1-34-16,0-2 0 15,0-1 13-15,-3-2-13 16,-2 0 18-16,-2-1-15 16,1-1 7-16,-2-1 12 15,-2 1-22-15,-2-1 0 16,2 2 3-16,-5 2 3 15,9 2-4-15,-3 1-2 16,1 1 0-16,-2-1 5 16,1-1-5-16,1 2 0 0,-2 0 9 15,3 0-9-15,-4 0 5 16,2 0-5-16,-3 0 0 16,0 1 8-16,-1-1-8 15,1 3 0-15,-6-2 4 16,2 0 3-16,-4 3-3 15,-2-1-4-15,2 1 0 16,1 0-4-16,3-1 4 16,-2 1 0-16,4-1 0 15,0 1 13-15,1 2-18 16,0 0 5-16,1-2 0 16,-1 1 5-16,-1-2-5 0,1 1 0 15,-2 1 0-15,0 0 7 16,-1-2-10-16,-2 3 3 15,0-1 0-15,0 0-4 16,1 0 4-16,0-3 0 16,2-2-4-16,0 0 13 15,0-1-10-15,0 1 1 16,0 3 0-16,-1-2-3 16,-1 2 3-16,-2 1 0 15,0 0 1-15,-1 0 1 16,2 3-2-16,-2 2 0 15,-2 1 1-15,2 0-11 16,-3 2 10-16,4 0 0 16,-4 0 3-16,1 0 0 0,0 0-2 15,1 0-1-15,-2 0 0 16,1 0-4-16,1-1 4 16,-1 1 0-16,1 0-2 15,3-2 6-15,-1 2-1 16,2-2-3-16,4 2 0 15,1 0-3-15,0 0 3 16,-2 0-1-16,0 0 1 16,-1 0 0-16,-3 0 0 15,0 0-2-15,-3 0 2 16,-6 0-2-16,-3 2 2 16,-4 3 0-16,-5 0 0 15,-2 0 8-15,-1 0-8 0,0 0 0 16,6 0 2-16,3-2-4 15,5-2 2-15,5 0 0 16,3-1-3-16,2 0 12 16,4 0-10-16,-2 0 1 15,-2 0 0-15,0 0-1 16,-2 0 1-16,-3-1 0 16,-4-2-2-16,2 0 5 15,-4 2-3-15,3-3 0 16,-4 1 2-16,3 0-8 15,4-1 6-15,-2 3 0 16,9-2 3-16,-1 1 2 16,4 0-4-16,2-1-1 0,0 1 2 15,0-2-4-15,-1 0 2 16,0 1 0-16,-1-1 4 16,-2 0-1-16,-2-1-1 15,-2 1-2-15,-3 1 0 16,2-2 0-16,-2 3 0 15,-2 1 0-15,-1 1-1 16,2 0 1-16,-4 0-1 16,2 0 1-16,1 0 0 15,3 0 4-15,-1 0-4 16,6 0-2-16,1 0-7 16,-2 0 9-16,5 0-23 0,-2 3-107 15,-3 2-79-15,-7-5-429 16</inkml:trace>
  <inkml:trace contextRef="#ctx0" brushRef="#br0" timeOffset="1.69446E6">14835 10710 118 0,'0'0'227'0,"0"0"-146"15,0 0-42-15,0 0-11 16,0 0-5-16,0 0-19 16,0 0 8-16,-9 33-8 15,15-7 15-15,4 7 34 16,1 4-38-16,2 10 10 16,-2 6 2-16,1 5-23 15,-1 5 12-15,0 8-16 16,1 5 8-16,0 4 11 15,0 9-19-15,0 3 0 16,-2 2 10-16,-2 3-3 0,-1-5 2 16,-7-3-9-16,0 1 0 15,0-8 8-15,-10-2-1 16,-4-9-7-16,-1-4 2 16,-1-8 8-16,-5-9-12 15,7-6 2-15,1-11 0 16,6-10 0-16,4-7 0 15,3-10-11-15,0-5-28 16,0-1-43-16,0-9-44 16,0-27-344-16</inkml:trace>
  <inkml:trace contextRef="#ctx0" brushRef="#br0" timeOffset="1.69489E6">14866 11015 402 0,'0'0'64'0,"0"0"-12"16,0 0-52-16,0 0 0 16,25 81 2-16,-8-21 95 0,4 10-79 15,1 11 7-15,-1 9 5 16,1 3-27-16,-2 6 18 16,-5 1-21-16,-6-1 0 15,-8 2-3-15,-1-3 4 16,-4-3-1-16,-10-6 9 15,-5-8 1-15,2-4 4 16,0-9-14-16,0-7 4 16,4-13 4-16,1-6-8 15,2-9 0-15,2-13-9 16,3-9 8-16,2-11-10 0,-1-8-22 16,-1-25-70-16,-2-17-196 15</inkml:trace>
  <inkml:trace contextRef="#ctx0" brushRef="#br0" timeOffset="1.69528E6">14863 10869 326 0,'0'0'32'15,"0"0"16"-15,0 0 21 16,0 0-69-16,0 0 0 16,28 115 25-16,-11-34 16 15,5 10-9-15,0 8 8 16,-3 13-30-16,-6-3 6 15,-9 0-16-15,-4-1 0 16,0-10 5-16,-13-5-5 16,-8-7 0-16,0-8 28 15,-4-11-26-15,1-7 5 16,0-9-7-16,0-10 0 0,3-8-11 16,5-7 10-16,3-13-99 15,2-13-110-15</inkml:trace>
  <inkml:trace contextRef="#ctx0" brushRef="#br0" timeOffset="1.6956E6">14799 10909 298 0,'0'0'23'0,"42"75"2"0,-14-22 62 15,-1 7-34-15,-2 8-32 16,-8 10 64-16,-7 9-60 16,-4 16 28-16,-6 7-4 15,0 6-35-15,-13-1 3 16,-11-6-17-16,-4-6 6 15,-8-9-5-15,-6-6 2 16,-7-9-3-16,-4-1 0 16,-3-10-41-16,1-8-117 15,0-15-225-15</inkml:trace>
  <inkml:trace contextRef="#ctx0" brushRef="#br1" timeOffset="1.71918E6">2356 11176 181 0,'0'0'80'0,"0"0"-32"0,0 0 43 16,0 0-42-16,0 0 90 15,0 0-47-15,8-44-8 16,-8 41-20-16,0 0-27 16,0 3 6-16,0 0-3 15,0 0-37-15,0 0 30 16,0 0-33-16,0 0 0 16,-3 0-1-16,-12 0 5 15,-2 9-4-15,-8 4 0 16,1 4 3-16,-1 3 1 15,4 2-4-15,-3 0 0 16,5 4 11-16,4 2-10 16,0 3-1-16,6 2 0 15,6 8 2-15,-2 1-7 0,2 1 5 16,3 3 0-16,-2-1-2 16,2 3 2-16,0 2 0 15,0 2-9-15,10 2 25 16,5-1-17-16,3 1 1 15,0-3 0-15,4-2 1 16,-1-2-1-16,4-3 0 16,2 0-3-16,-1 1 10 15,5-3-9-15,6-4 2 16,8-2 0-16,7-7-1 16,12-4 8-16,5-6-14 15,7-5 5-15,5-3-51 16,5 0 0-16,5 0-83 0,-3-2-97 15</inkml:trace>
  <inkml:trace contextRef="#ctx0" brushRef="#br1" timeOffset="1.72032E6">5132 11146 465 0,'0'0'44'15,"0"0"-18"-15,0 0-2 16,0 0 41-16,0 0 11 16,0 0-1-16,-37-58-44 0,35 57 9 15,1 1 17 1,1 0-55-16,0 0 4 0,-2 0-2 15,2 0 3-15,0 0-14 16,0 14 0-16,6 8 7 16,11 8-3-16,5 6 3 15,5 4 0-15,3 0-5 16,1 4 18-16,-1 2-10 16,-3 3-3-16,-5 3 0 15,-7 5 20-15,-2-3-20 16,-4 3 0-16,-4-1 15 15,-2-3-3-15,0 1-12 16,-3-1 0-16,0 1 0 16,0 0 1-16,0-5-1 0,0-2 0 15,-3-1 6 1,-5-5 1-16,-1-3-3 0,1-4 12 16,-1-6-11-16,-2-5 66 15,1-3-71-15,5-5 11 16,-1-3 11-16,2-1-17 15,1-2 4-15,-2-1-9 16,0-2 0-16,-3 3 9 16,2-3-9-16,-2-1 0 15,1-1-3-15,1-3 12 16,2 1-15-16,2-2 6 16,-1 0 0-16,0 0-23 15,0 0-10-15,-7 0-23 16,2 2-4-16,-2 3-13 15,-2 2-18-15,0-1-123 0,3-3-223 16</inkml:trace>
  <inkml:trace contextRef="#ctx0" brushRef="#br1" timeOffset="1.72599E6">12905 11289 496 0,'0'0'105'16,"0"0"-68"-16,0 0 80 15,0 0-83-15,0 0 38 16,0 0 3-16,0 0-48 0,-30-36 53 16,25 32-71-1,-1 3 4-15,2-1 26 0,-3 2-37 16,1 0 7-16,-3 3-9 16,-1 11 4-16,0 3 0 15,4 1-4-15,3-1 2 16,3-2-6-16,0-4 5 15,0-2-1-15,5-4 0 16,5-2 7-16,4-3-5 16,-2 0-2-16,1 0 0 15,-3 0-4-15,-2-3 5 16,-2-5-1-16,-3-1 0 16,-3 1 7-16,0-3-4 15,0 3-3-15,0 1 0 16,0 1-3-16,-3 2 10 0,-1 3-11 15,2 0 4-15,1 1-2 16,-1 0-12-16,-1 0-4 16,1 0-51-16,-2 4-17 15,-1 7-77-15,1-4-138 16</inkml:trace>
  <inkml:trace contextRef="#ctx0" brushRef="#br1" timeOffset="1.72843E6">7884 12779 266 0,'0'0'134'16,"0"0"-133"-16,0 0 0 15,0 0 7-15,0 0 19 16,0 0 96-16,70 4-42 16,-43-4-41-16,7-4 18 15,1-3-48-15,2-2 6 16,-3 4-16-16,-7-1 10 16,-9 2-9-16,-6-1-1 0,-8 5 0 15,-4 0 4 1,0 0 3-16,0 0-7 0,-5-2 9 15,-12 0 16-15,-4-1-13 16,-1 0-12-16,1-1 0 16,0 1-3-16,2-1 12 15,4 0-9-15,0 0 4 16,6-1 5-16,4 3 17 16,5 0-8-16,0 1-15 15,0-1 6-15,0 1-7 16,6 0-2-16,18-2 0 15,6 0 6-15,3 2-19 16,1 0 13-16,-4 1 0 16,-6 0 4-16,-2 0-4 0,-8 0 0 15,-4 0 0-15,-3 2 4 16,-5 1-10-16,-2 2 6 16,0 5 0-16,-2 4-8 15,-14 3 8-15,1 2-31 16,3-2-37-16,6-6-119 15,6-9-186-15</inkml:trace>
  <inkml:trace contextRef="#ctx0" brushRef="#br1" timeOffset="1.72962E6">7957 11142 360 0,'0'0'89'0,"0"0"29"16,0 0-92-16,0 0 60 16,0 0 4-16,0 0-79 15,-12-7 12-15,12 7-23 0,0 0 0 16,5 0-5-1,11 0 5-15,8 1 0 0,3 2 3 16,3-3 1-16,1 0-1 16,2 0-3-16,-5 0 0 15,-7-7 11-15,-6 0-11 16,-6 0 0-16,-6-1 8 16,-3 1 1-16,0-3 5 15,-5-2-14-15,-14 2 0 16,-2 3 0-16,-4 2 0 15,1 2-6-15,0 1 6 16,8 2 0-16,5 0 4 16,5 0-4-16,6 0 0 15,0 0-19-15,0 0 19 0,5 0-3 16,14 0 1-16,5 0 4 16,1 0 3-16,2 6-5 15,-6 4 0-15,-4 3-4 16,-3 2 4-16,-6 1 0 15,-2-1-1-15,-6 2 8 16,0 0-14-16,0 0 5 16,0 1 2-16,-5-2 4 15,2-1-4-15,3-5-32 16,3-3-95-16,12-7-173 16</inkml:trace>
  <inkml:trace contextRef="#ctx0" brushRef="#br1" timeOffset="1.73532E6">29560 13394 263 0,'0'0'80'16,"0"0"-1"-16,0 0-22 16,0 0 59-16,0 0-38 15,0 0-49-15,0 0 24 16,0 0-28-16,12 0-20 0,10 0 54 16,5 0-39-16,4 0-20 15,2 0 4-15,3 0 9 16,0 0-5-16,0 0-8 15,-1 0 0-15,-5 0 3 16,-6 0-2-16,-6 0-1 16,-8 0 0-16,-5 0 3 15,-2 0-6-15,-3 0 3 16,0 0 0-16,0 0-12 16,-15 0 15-16,-7 0-3 15,-7 0 0-15,4 0 8 16,1 0-1-16,3 0-7 15,4 0 0-15,-2 0-2 16,0 0 11-16,-1 0-5 16,1 0-4-16,0 0 5 0,1 0-17 15,1-2 12-15,4 2 0 16,0 0 3-16,5 0 1 16,2 0-5-16,3 0 1 15,3 0-7-15,0 0 2 16,0 0 5-16,0 0 0 15,9 4-3-15,9 0 3 16,2 1 0-16,3-1 6 16,4 1 3-16,0-1 2 15,0 0-11-15,-1-3 0 0,-3 2-1 16,-2-1 1 0,-6-2-16-16,-8 0-12 15,-5 0-44-15,-2 0 37 0,-3 0-33 16,-18 0-106-16,-4-6 13 15,1 2 56-15,4 0-76 16</inkml:trace>
  <inkml:trace contextRef="#ctx0" brushRef="#br1" timeOffset="1.74066E6">29312 12726 105 0,'0'0'0'0,"0"0"26"15,0 0 97 1,0 0-60-16,0 0 10 0,0 0 36 15,0 0-73-15,0 0 38 16,-28-36-28-16,26 29 2 16,1 3 32-16,1-1-80 15,-2 4 14-15,2 1 33 16,0-2-46-16,0 2 27 16,0 0-28-16,0 0 0 15,0 0-4-15,0 0 4 16,0 0 0-16,-2 0-1 15,2 0 12-15,0 0-4 16,0-3 8-16,0 3-13 16,0-4 31-16,0 3-33 15,10 1 0-15,2 0-4 0,7 0 18 16,3 0-11-16,1 8-3 16,1 4 0-16,-3 1-2 15,-2 0 2-15,-3-1 0 16,0 0-6-16,-2 1 12 15,-2 0-5-15,0 0-1 16,-1 1 0-16,-4 0-2 16,0 2 2-16,-2 1 0 15,-4 0-5-15,2-1 22 16,-3-1-22-16,0 1 5 16,0 0 0-16,-6-1 15 15,-5-1-15-15,-4 0 0 0,-3-2 30 16,0 0-27-1,-2-5 27-15,1-1-30 0,4 1 3 16,0-4 16-16,6 0-19 16,2-2 0-16,1 1 14 15,2-2-8-15,1 0-5 16,3 0-1-16,0 0 5 16,0 0-12-16,0 0 7 15,0 0 0-15,0 0-2 16,0 0 13-16,0 0-13 15,0 0 2-15,0 0 0 16,0 0-12-16,0 5 12 16,0-3-2-16,0 4-6 15,0 1 11-15,0 1-3 16,0 1 0-16,0 2 12 0,7 2-23 16,-1-1 11-16,1 1 0 15,1 0 4-15,0-3-4 16,0 2 0-16,0-2-1 15,-2 0 8-15,-2-1-12 16,3-1 5-16,-2-3 0 16,-2 2 4-16,0-5-3 15,0 1-1-15,-2 0 0 16,3-2 4-16,-1 0-11 16,-2 1 7-16,1-2-34 15,-2 2-44-15,0-2-91 16,0 0-164-16</inkml:trace>
  <inkml:trace contextRef="#ctx0" brushRef="#br1" timeOffset="1.7424E6">28262 12523 271 0,'0'0'54'0,"0"0"17"16,0 0-6-16,0 0 8 15,0 0 30-15,0 0-47 16,0-9 1-16,0 9-27 16,0 0-14-16,0 0 84 15,0 0-99-15,0 0 17 16,0 0 8-16,0 0-21 16,0 0 7-16,0 0-12 15,-6 4 0-15,0 15-13 16,-3 3 13-16,0 5 0 15,3 0 0-15,3 0 6 16,2 4-5-16,1-4-1 16,0 1 0-16,6-2 1 15,10-3-1-15,7 1 0 16,3-7 8-16,1-3-2 0,3-5-5 16,-3-3-1-16,0-4 0 15,-2-2 4-15,-4 0-1 16,0-6-3-16,-6-7 6 15,0-1 5-15,-6-4-10 16,-2-1-1-16,2 0 0 16,-4-3 3-16,-1 2-3 15,1 2 0-15,-1 0 0 16,-1 4 18-16,1 2-17 16,-2 3-1-16,-2 1 0 15,0 5 23-15,0-1-13 16,0 3-10-16,0 1 6 0,1 0 13 15,-1 0-31 1,0 0 12-16,0 10 0 0,0 8-10 16,0 7 10-16,-5 2 0 15,0 0-3-15,1 6 10 16,-1-1 14-16,-1 1-21 16,1-1 2-16,-2-2 35 15,1-1-32-15,0-4-5 16,0-6 20-16,2-1-11 15,-3-5 9-15,2-1-18 16,2-5 0-16,1-2 4 16,1-3-4-16,1 1 0 15,0-3-1-15,0 0 7 16,0 0-1-16,0 0-5 16,0 0-42-16,5-3 21 0,8-9-165 15,3-2-110-15</inkml:trace>
  <inkml:trace contextRef="#ctx0" brushRef="#br1" timeOffset="1.74338E6">29108 12735 232 0,'0'0'115'16,"0"0"-90"-16,0 0 75 0,0 0-23 16,0 0 3-16,0 0 15 15,-2-39-48-15,-2 31-18 16,-1 2 7-16,0 0-35 15,-4 1 61-15,-2 2-51 16,-8-1-11-16,-5 4 27 16,-4 0-23-16,-4 0 6 15,-4 0 10-15,-1 0-18 16,1 7 32-16,2 2-33 16,5-2 13-16,7 3 17 15,4 2-27-15,8 1-4 16,2 4 0-16,8 2 8 0,0 0-17 15,0 3 9-15,8-3 0 16,8 0 0-16,-1-4 11 16,4-3-10-16,1-2-1 15,-1-4 1-15,2-2 12 16,-1 0-13-16,-1-4 0 16,-4 0 6-16,1 0-3 15,-2 0-3-15,2-10 0 16,1-4 0-16,1 0 13 15,-2-6-13-15,-1-1 0 16,0 1-9-16,-5-1 17 16,-2 1-8-16,-2 4 0 15,-3 6 9-15,-1 4-20 0,0 4 11 16,-2 2 0 0,0 0 5-16,0 0-5 0,0 0-13 15,0 0 11-15,0 4 4 16,-2 9-12-16,-5 2 10 15,3 2 0-15,-2 4-3 16,0 3 9-16,0 3-6 16,-5 0 0-16,2 0 7 15,-3 0 15-15,-1-2-22 16,-1 2 0-16,1-5 1 16,3 2 14-16,1-5-15 15,-2-2 0-15,4-2 2 16,-1-4 14-16,4 0-16 15,-2-6 0-15,3 1-7 0,3-5 13 16,0-1-6-16,0 0 0 16,0 0 12-16,0 0-14 15,0 0 2-15,0 0-38 16,0-4-12-16,0-7-155 16,2-1-192-16</inkml:trace>
  <inkml:trace contextRef="#ctx0" brushRef="#br1" timeOffset="1.74434E6">29093 13098 250 0,'0'0'43'16,"0"0"-15"-16,0 0 81 16,0 0-4-16,0 0-26 15,0 0 48-15,21-14-90 16,-21 14 9-16,0 0 11 15,0 0-31-15,0 0 15 16,0 0-41-16,0 0 1 16,0 0 1-16,0 0-2 0,0 5 0 15,-11 5 24 1,-3 3-12-16,-5 1 40 0,-1 0-31 16,-4 0-20-16,-3-1 33 15,2-1-30-15,4-3-4 16,1 2 6-16,7-2 6 15,1 2-24-15,8-1-21 16,4 0-110-16,0-5 23 16,1-3-190-16</inkml:trace>
  <inkml:trace contextRef="#ctx0" brushRef="#br1" timeOffset="1.74815E6">29558 14808 9 0,'0'0'82'16,"0"0"-35"-16,0 0 21 15,0 0 12-15,0 0 18 16,91-6-56-16,-77 4 17 15,0-1-35-15,2 3 5 16,0 0-4-16,0 0-25 16,5 0 0-16,-2 0 14 15,0 0-14-15,-2 0 0 16,-3 0 0-16,-2 0 10 16,-6 0-21-16,-6 0-30 15,0-4-156-15</inkml:trace>
  <inkml:trace contextRef="#ctx0" brushRef="#br1" timeOffset="1.74848E6">29466 14791 553 0,'0'0'58'16,"0"0"-55"-16,0 0 6 0,0 0 31 16,0 0 27-16,0 0-35 15,45-3-16 1,-20 3-6-16,2 0 3 0,1 2-13 16,0 2 1-16,1-1 18 15,-1-3-19-15,0 0 0 16,-3 0-1-16,0 0 11 15,-1 0-10-15,-2 0 0 16,-3 0 5-16,-1 0-21 16,-4 0 13-16,-3 0-92 15,0 0-99-15,-5 0-301 16</inkml:trace>
  <inkml:trace contextRef="#ctx0" brushRef="#br1" timeOffset="1.75153E6">28186 14394 305 0,'0'0'111'0,"0"0"-31"16,0 0-41-16,0 0 133 16,0 0-79-16,0 0-19 15,0 0-21-15,21-18-42 16,-21 18 2-16,3 0-13 15,6 0 0-15,0 4-12 16,6 7 14-16,1-2-2 16,5-1 5-16,-1-2 3 0,2 0-8 15,3-1 0 1,-1 0 2-16,0-4 0 0,0 1-2 16,-2-2 0-16,0 0-2 15,-2 0 13-15,-2 0-9 16,-2 0-2-16,1 0 0 15,-2 0-6-15,2 0 6 16,1-2 0-16,-1-1-3 16,-4 0 16-16,-2-2-14 15,-2 3 1-15,-5 1 0 16,0 0-2-16,-4 1 2 16,0 0 0-16,0 0 1 15,0 0 10-15,0 0-22 16,0 0 3-16,-11 0-38 15,-3 0 44-15,-4 0-61 16,0 0 20-16,-1 0 29 0,-5 0-31 16,2 1 45-16,-2 0-20 15,-2-1 17-15,0 0-9 16,-3 0 12-16,-1 0-6 16,-1 0 6-16,3 0-8 15,1-4 6-15,9 0 2 16,6-1 0-16,8 4 47 15,4 0-41-15,0 1-4 16,0 0 9-16,0 0-3 16,0 0-4-16,0 0-4 0,0 0 0 15,0 0-2-15,0 0 2 16,0 0 0-16,0 0-4 16,0 0 13-16,7 5-4 15,9 0 2-15,6 2-7 16,6 1 51-16,3-2-51 15,1-1 0-15,-3 2 18 16,1-5-13-16,-4 1-3 16,-3-2-2-16,-2-1 0 15,-4 0 2-15,-4 0-2 16,-4 0 0-16,-3 0-7 16,-1 2-8-16,-2 1-30 15,-1-2-80-15,3-1-145 0</inkml:trace>
  <inkml:trace contextRef="#ctx0" brushRef="#br1" timeOffset="1.75517E6">29065 14500 95 0,'0'0'271'15,"0"0"-235"-15,0 0 23 16,0 0 42-16,0 0 14 16,0 0-30-16,0 0-55 15,4 0 5-15,-4 0-16 16,0 0-11-16,3 0-5 16,4 3-3-16,3 3 0 15,3 2 8-15,-1 1-5 0,1 1-3 16,1-3 0-16,1 1 2 15,1-2-4-15,0-1 2 16,-2-2 0-16,-1-3 4 16,2 0 2-16,-1 0-7 15,0 0 1-15,-1 0 0 16,-2 0 2-16,-3-3-2 16,-2 0 0-16,-2-1 5 15,-1 2-3-15,-1-1-2 16,1 1 0-16,-3 2 4 15,0 0-13-15,0 0 9 16,2 0 0-16,-2 0-12 16,0 0 12-16,2 0 0 0,-2 0 0 15,0 2 6-15,0 1-13 16,0-2 7-16,-2 2 0 16,-5-2-12-16,-3 0 22 15,-6 1-10-15,0-2 0 16,-3 0 14-16,1 0-13 15,-1 0-1-15,0 0 0 16,0 0 8-16,3 0-8 16,1 0 0-16,3-2 0 15,3-2 10-15,2 0-15 16,1-1 5-16,1 0 0 16,1 0-2-16,3 1 2 0,-1-2 0 15,-1 3-4 1,2 0 6-16,-2 0-10 0,-1 2 8 15,4 1 0 1,0 0-8-16,0 0 8 0,0 0-26 16,0 0 14-16,0 0-11 15,0 0 21-15,0 3 2 16,7 4 0-16,2 1-9 16,1-1 9-16,0 0 0 15,-1-1-2-15,2 1 18 16,-1-3-16-16,-1 1 0 15,4-2 0-15,3 2-6 16,0-4 6-16,3 1 0 16,-2-2-6-16,-1 0 14 0,-3 0-8 15,-2 0 0 1,-1 0 1-16,-5-2 3 0,-2-2-4 16,-2-1-4-16,-1 3-4 15,0-1-47-15,0 3-22 16,2-2-82-16,1 2-148 15</inkml:trace>
  <inkml:trace contextRef="#ctx0" brushRef="#br1" timeOffset="1.75836E6">28262 14441 78 0,'0'0'29'0,"0"0"-24"15,0 0-3-15,0 0 1 16,0 0 3-16,0 0 24 16,0 0 16-16,0-11-40 15,2 9 19-15,-1 1 19 16,2 1-37-16,-1 0 13 16,-1 0-20-16,2 0 6 15,1 0 0-15,-1 0-6 16,0 0 0-16,0 0-2 15,0 0 6-15,0 0 1 0,2 6-5 16,3-2 0 0,-1 3 39-16,0-1-36 0,-1 1-2 15,0-3 21-15,4 1-15 16,-2 1 8-16,1-2-15 16,3-1 0-16,0 1 20 15,2-1-20-15,0-2 0 16,4 1 13-16,-1-1-10 15,-1-1 1-15,0 2-4 16,1-2 11-16,-5 0-11 16,1 0 0-16,-2 0 0 15,-2 0-6-15,2 0 7 16,-2 0-1-16,0 0 0 16,-2 0 8-16,0 1-8 15,-1 1 0-15,-2 0 0 16,1 1-6-16,-2-3 7 0,-3 2-1 15,1-2 0-15,-1 0-30 16,0 1 26-16,0 1-37 16,0-2 17-16,0 1 3 15,0-1-67-15,-4 0-31 16</inkml:trace>
  <inkml:trace contextRef="#ctx0" brushRef="#br1" timeOffset="1.75896E6">28328 14483 19 0,'0'0'22'15,"0"0"-1"1,0 0 5-16,0 0 10 0,0 0-18 16,0 0 26-16,56 40-38 15,-41-34 7-15,0-3-4 16,1 1 1-16,0-3 1 15,-4 2-11-15,1-3-7 16,-2 0 3-16,-1 0-85 16,-4 0-40-16</inkml:trace>
  <inkml:trace contextRef="#ctx0" brushRef="#br1" timeOffset="1.75968E6">28225 14489 79 0,'0'0'16'15,"0"0"48"-15,0 0-51 16,0 0 51-16,0 0-20 15,0 0-42-15,25 18 10 16,-17-16-2-16,4 5-8 16,4-1 22-16,-1 1-24 0,4-2 0 15,0 2 0-15,1-2 1 16,2 2-1-16,-2-2 0 16,-2-2 0-16,0-1 6 15,-3 2-6-15,-1-4-20 16,0 0 12-16,-2 0-76 15,-5 0-57-15</inkml:trace>
  <inkml:trace contextRef="#ctx0" brushRef="#br1" timeOffset="1.76021E6">28430 14561 150 0,'0'0'38'0,"0"0"41"15,0 0-25-15,0 0-24 16,0 0 20-16,0 0-45 16,-71-22 25-16,58 17 0 15,-4 0-20-15,5 2 5 16,-2 0-15-16,1-1 0 15,3-1 0-15,-2 0 4 16,5 3-4-16,-1-2 0 0,5 3 0 16,1-1 0-1,1-3 0-15,1 5-12 0,0-3 9 16,0 1-32-16,0 1 27 16,8-1-12-16,-1 2 19 15,-1 0-14-15,-1 0 4 16,-4 0 11-16,3 0-8 15,-2 0 14-15,1 0-11 16,0 0 5-16,1 6 0 16,2-2-6-16,2 2 6 15,2 0 0-15,2-1-1 16,4 1 6-16,0 0-5 16,1 1 0-16,0-3 0 15,-2-1 0-15,-5 0 0 16,-2-1 0-16,-3-1 0 15,-2 1 3-15,-1 1-6 0,-2-1-54 16,0-1-81-16,0 0 68 16</inkml:trace>
  <inkml:trace contextRef="#ctx0" brushRef="#br1" timeOffset="1.76033E6">28430 14561 155 0</inkml:trace>
  <inkml:trace contextRef="#ctx0" brushRef="#br1" timeOffset="1.76093E6">28430 14561 155 0,'-31'-6'38'0,"21"6"24"0,-1 0-48 0,0-2 21 0,0 0 8 16,5-1-38-16,0-2 39 15,1 2-40-15,0-3 6 16,0-2 2-16,2 2-2 16,0-2 24-16,0 3-34 15,0 0 0-15,0 0-10 16,2 1 4-16,-1 1-3 15,2 2-8-15,0-1-12 16,0 2 23-16,0 0 0 16,0 0 6-16,0 0-9 15,0 0 5-15,0 0 0 16,0 0 3-16,0 0 2 16,0 0-9-16,0 0 8 15,0 0 0-15,0 0-12 0,0 0 12 16,0 0 0-16,0 0 3 15,0 0-3-15,0 0 32 16,0 0-30-16,0 0 2 16,0 0 11-16,0 0-13 15,0 0-2-15,0 0 0 16,0 0 2-16,0 2-5 16,8 4 3-16,-1 4 0 15,5-1-7-15,-3 0 7 16,2 0 0-16,2-1-1 15,0 0 7-15,2-2-6 16,0 1 0-16,0-1 0 16,-3-3-3-16,-1 2 3 15,0-2 0-15,-2 0-1 0,2-2 10 16,-2-1-12-16,0 0 3 16,-2 0 0-16,5 0 1 15,-1 0-1-15,1 0-1 16,1 0-1-16,-3 0 4 15,0 0 3-15,1-3-5 16,-3 2 1-16,1-2-10 16,-1 1 9-16,-2 2 0 15,1-1 3-15,-6 1-3 16,2 0 7-16,-1 0-7 16,-1 0-13-16,1 0 12 0,-2 0-27 15,0 0 17 1,0 0-1-16,0 0-39 0,0 0 7 15,0 0-100-15</inkml:trace>
  <inkml:trace contextRef="#ctx0" brushRef="#br1" timeOffset="1.77223E6">2783 12645 69 0,'0'0'87'0,"0"0"-69"16,0 0 11-16,0 0-21 16,0 0-3-16,0 0 26 15,0 0-23-15,-12-49-2 16,11 43 39-16,-4 0-33 16,5 3-3-16,0 2 42 0,0 0-14 15,0 1-7-15,0 0-19 16,0 0 3-16,0 0-9 15,0 0-5-15,0 0 0 16,0 0-5-16,0 0 10 16,0 0-12-16,0 0 2 15,0 0 5-15,0 0-4 16,0 1 4-16,6 5 0 16,0 1 0-16,6 0 2 15,-3 1 2-15,10 2-4 0,1-1 0 16,2 3-2-1,8 0 2-15,6 0-2 16,8 1 2-16,6-2 0 0,5 0 7 16,3 0-7-16,-3-1 0 15,-1 0-3-15,-3 0 3 16,-1 0 0-16,-1 0 1 16,2 2 5-16,0-3-8 15,1-2 2-15,-1 0 0 16,-5-2-1-16,-1-1 1 15,-8-2 0-15,-1 2 0 16,-5 0 6-16,-1-1-8 16,0-1 2-16,-2-2 0 15,-1 1-3-15,-3-1 3 16,-2 0 0-16,-1 0-3 16,-6 0 9-16,-3 0-10 0,-3 0 4 15,-6 0 0-15,2 0 3 16,-5 0-3-16,0 0 0 15,0 0-4-15,0 0 15 16,0 0-18-16,0 0 7 16,0 0-29-16,0 0 13 15,0 5-68-15,0-2-95 16</inkml:trace>
  <inkml:trace contextRef="#ctx0" brushRef="#br1" timeOffset="1.77425E6">10748 11794 160 0,'0'0'6'0,"0"0"-5"16,0 0 6-16,0 0 3 15,0 0 23-15,85 0-2 16,-63 0 41-16,2 0-60 15,6 0 2-15,6 0-1 16,1 0-7-16,2 0-5 16,3 0-1-16,1 0 0 15,-1 0 8-15,2 0-8 16,-2 0 0-16,0 0 1 16,1 0 3-16,-2 3-4 15,-4-3 0-15,3 0 0 16,-6 3-2-16,-2-3 2 15,-6 0 0-15,-6 0-1 16,-2 0 7-16,-9 0-10 0,-2 0 4 16,-4 0 0-16,-3 0 4 15,0 0 2-15,0 0-6 16,0 0 0-16,-9 0-93 16</inkml:trace>
  <inkml:trace contextRef="#ctx0" brushRef="#br1" timeOffset="1.77566E6">9459 13215 50 0,'0'0'97'15,"0"0"-36"-15,0 0 4 16,0 0 4-16,0 0-61 15,0 0 39-15,0 0-43 16,-9-10 8-16,8 10 1 16,1-1-11-16,0 1-2 15,0 0 0-15,0 0 6 16,0 0-10-16,0 0 4 16,0 0 0-16,0 0 29 15,0 0-12-15,0 0-2 16,0 0-15-16,0 0 10 15,-2 0-4-15,2 0-6 16,0 0 0-16,0 0-4 0,0 0 13 16,5 0-9-16,2 0 0 15,4 0 1-15,-2 0 0 16,5 0-1-16,0 3 0 16,7-2-1-16,4 3 1 15,6-1 0-15,7 1 0 16,9 0 5-16,3 2-7 15,2 2 2-15,3 1 0 16,-4-1 0-16,1 1 2 16,-1-1-2-16,-5-1 0 15,-4 0 1-15,-5 1-2 16,-4-4 1-16,0 3 0 0,-5-3 1 16,3-1-1-16,-2-2 0 15,-4-1 0-15,-5 0 3 16,-1 0-10-16,-10 0 7 15,1 0 0-15,-5 0 3 16,-5 0 3-16,0 0-5 16,0 0-1-16,0 0 4 15,1 0-2-15,-1 0-2 16,0 0 0-16,0 0-2 16,0 0 2-16,3 0-7 15,0 0-66-15,3 2-12 16,-3 0-54-16</inkml:trace>
  <inkml:trace contextRef="#ctx0" brushRef="#br1" timeOffset="1.82536E6">17688 16677 188 0,'0'0'287'15,"0"0"-247"-15,0 0-40 16,0 0-6-16,0 0 2 16,0 0-9-16,0 0-17 15,0 0-75-15,0 0-96 16</inkml:trace>
  <inkml:trace contextRef="#ctx0" brushRef="#br1" timeOffset="1.95097E6">26626 10542 409 0,'0'0'220'0,"0"0"-133"15,0 0-58-15,0 0 28 16,0 0 84-16,0 0-100 15,0 0-7-15,0 0-22 0,0 1-10 16,0 1 9-16,-6 1-11 16,-12 0 0-16,-5 5 7 15,-9 1-7-15,-8 5 0 16,-8 3 17-16,-9 2-16 16,-7 3 36-16,-9 5-37 15,-5 0 6-15,-4 5 17 16,-1-1-23-16,3 0 0 15,2-2 0-15,6 0 3 16,8-3 7-16,9-4-10 16,10-2 0-16,12-1 7 15,8-2-7-15,5-3 0 16,4-3 6-16,4-1 0 16,2-1-6-16,2-2 0 15,1 1 0-15,-1 0-5 0,1-2 5 16,1-1 0-16,1-1 0 15,2-3 4-15,3 2-12 16,0-3-16-16,0 1-92 16,0-1-44-16,5 0-173 15</inkml:trace>
  <inkml:trace contextRef="#ctx0" brushRef="#br1" timeOffset="1.95162E6">26535 10542 304 0,'0'0'109'0,"0"0"-108"0,0 0 26 16,0 0 93-16,0 0-79 15,0 0-14-15,0 1-27 16,1 2 0-16,2 2-20 16,2 0 22-16,2 4-2 15,1 5 17-15,2 1-10 16,3 6 38-16,4 3-33 15,4 5-11-15,1 1 31 16,2-1-24-16,5 2-8 16,-1-3 13-16,2-1-7 15,-2-4-6-15,-7-6-136 16,-15-6-266-16</inkml:trace>
  <inkml:trace contextRef="#ctx0" brushRef="#br1" timeOffset="1.95352E6">26529 10594 455 0,'0'0'56'0,"0"0"-9"16,0 0-43-16,0 0 50 0,0 0-5 16,0 0-20-16,-3-9-21 15,3 11-8-15,10 17-3 16,8 6 1-16,6 8 2 15,3 6 24-15,6 5-22 16,2 2 1-16,4 3 8 16,0-2-10-16,4 4 6 15,2 1-7-15,6 3 7 16,7-1 2-16,0-1-9 16,2 3 0-16,-6-4 0 15,-5 0 11-15,-2-2-11 16,-3-3 0-16,-4-4 5 15,-3-10 15-15,-4-6-20 16,-6-5 1-16,-5-7 19 0,-2-4-12 16,-4 0 3-16,-1-2-11 15,-1-1 6-15,-3 3-5 16,0 0-1-16,2 0 0 16,-2 1 2-16,-1 3 2 15,2-1-4-15,-1 4 0 16,-2 1 2-16,-1 1-9 15,-2 1 7-15,0-3 0 16,-1-3-3-16,-2-3 4 16,0-7-1-16,-3 0 0 15,0-5 4-15,0 0-12 0,0 0 8 16,0 0-9 0,0 0 4-16,0 0-91 0,-9-10-158 15</inkml:trace>
  <inkml:trace contextRef="#ctx0" brushRef="#br1" timeOffset="1.95389E6">27528 11604 143 0,'0'0'52'0,"0"0"70"15,0 0-57-15,9 84-7 16,6-46 21-16,0 0-25 16,3-1 0-16,-2-2-17 15,5-7-16-15,-3-6 12 16,-3-7-19-16,-3-7-1 15,-2-3 20-15,-1-5-7 16,4 0 45-16,6-5 35 16,4-13-54-16,6-9-24 15,-1-4-28-15,-1-2-8 16,0-3-8-16,-3 6-105 0,1 6-22 16,-3 13-106-1</inkml:trace>
  <inkml:trace contextRef="#ctx0" brushRef="#br1" timeOffset="1.95597E6">27701 13109 670 0,'0'0'69'15,"0"0"-27"-15,0 0 68 16,0 0-59-16,0 0 23 16,0 0-18-16,0 0-50 15,-73-10 0-15,63 23-6 16,-3 4 0-16,2 4 0 0,3 3 0 15,5 1 0 1,3-1 0-16,0-4 11 0,0-5-15 16,8-2 4-16,6-6 0 15,-1-2 6-15,0-1-2 16,0-4-4-16,-2 0 18 16,-2 0-17-16,1-10 35 15,-2-4-36-15,-4 0 5 16,-2-3-4-16,-2-2 0 15,0 2-1-15,0 2 0 16,0 1 9-16,0 2-1 16,0 4-8-16,0 3 0 15,0 1-15-15,0 1 15 16,0 3 0-16,0 0-5 16,0 0-9-16,0 0 8 0,0 0-41 15,1 0-25-15,9 0 59 16,1 7 6-16,0 1 4 15,-1 1-4-15,-4 3 1 16,-2-1-2-16,-2 3 6 16,0-2 2-16,-2 2-1 15,0 0 1-15,0-1 0 16,0-2-6-16,0-3 20 16,0-1-22-16,0-2 8 15,3-5 0-15,4 3-8 16,5-3 16-16,3 2-8 15,6-2 12-15,2 0-8 0,4 2 8 16,-1-1-12-16,4 1-78 16,-3-1-143-16,-7-1-393 15</inkml:trace>
  <inkml:trace contextRef="#ctx0" brushRef="#br1" timeOffset="1.95756E6">30132 12854 80 0,'0'0'81'0,"0"0"-19"15,0 0-38-15,0 0-21 16,0 0-3-16,0 0 0 15,36-15-5-15,-34 11-117 16</inkml:trace>
  <inkml:trace contextRef="#ctx0" brushRef="#br1" timeOffset="1.95802E6">30132 12854 403 0,'-104'0'29'0,"104"0"-11"15,0 0 100-15,0 0-9 16,0 0-34-16,0 0-25 16,0-4-38-16,6-1 17 15,6-3-28-15,5-1-1 16,8-1 7-16,6-1-1 0,7-2 5 15,8-1-11 1,4-4 2-16,3-3 47 0,3-4-28 16,-1-1-7-16,1-4 13 15,-7 4-24-15,-1-1 5 16,-5 3-8-16,-1 5 6 16,-7 2-1-16,-6 3-5 15,-9 4 0-15,-4 5-1 16,-7 2 7-16,-2 0-10 15,-4 3 4-15,-2 0 0 16,-1 0-12-16,0 0 12 16,0 0-17-16,0 0 11 15,0 0-31-15,0 0 7 0,0 0-13 16,2 3-20 0,2 7 40-16,1 0-239 0,-5-5-140 15</inkml:trace>
  <inkml:trace contextRef="#ctx0" brushRef="#br1" timeOffset="1.95859E6">30092 12758 17 0,'0'0'319'0,"0"0"-295"16,0 0 4-16,0 0-3 0,0 0 40 16,0 0-19-16,0 2-35 15,5 3-7-15,7 2 3 16,6 3 1-16,7 4 41 15,5 3-48-15,10 4 22 16,0 0-1-16,4 3-20 16,2 2 22-16,-6-3-24 15,-2-1 0-15,-7-3 12 16,-6-5-12-16,-4 0 0 16,-7-8 6-16,-4 0-2 15,-4-3 15-15,-3-1-14 16,-2-2-3-16,1 2 25 0,-1-1-27 15,2 1 0 1,4 1-4-16,4 1 3 0,1 1-45 16,-3 0-325-16</inkml:trace>
  <inkml:trace contextRef="#ctx0" brushRef="#br1" timeOffset="1.95945E6">29816 14036 489 0,'0'0'85'0,"0"0"-41"16,0 0-35-16,0 0 7 15,0 0-16-15,0 0 0 16,5 69 10-16,16-40 8 0,2 7 12 15,4 3-23-15,2 1 0 16,-1 3 18-16,-4 0-19 16,-2-3-2-16,-4-2 18 15,-4-5-11-15,-1-4 16 16,-6-4-25-16,1-3 0 16,-2-5 29-16,-1-5-31 15,0-2 1-15,-2-4 8 16,0-3-3-16,2-1-7 15,1-1 1-15,3-1-25 16,3 0-22-16,-2-14-226 16</inkml:trace>
  <inkml:trace contextRef="#ctx0" brushRef="#br1" timeOffset="1.95997E6">29983 14053 39 0,'0'0'319'0,"0"0"-280"0,0 0-29 16,0 0-8-16,0 0 105 16,0 0-41-16,-19 3-28 15,16-3-19-15,3 0 22 16,0 0 34-16,0 0-33 16,0 0-11-16,0 0 18 15,0 0-10-15,0 0-18 16,8 0-21-16,14-5 0 15,11-4 0-15,9-3 2 16,8 0 2-16,7-2 20 16,-2-3-23-16,2 5 32 15,-6-5-18-15,-5 3-13 0,-9 1 35 16,-7 3-34-16,-9 3 20 16,-11 2-7-16,-4 2-10 15,-4 3 7-15,-2 0-13 16,0 0-16-16,0 0 3 15,0 0-22-15,0 0-49 16,0 2-33-16,0 9 42 16,1 0-76-16,1 0-122 15</inkml:trace>
  <inkml:trace contextRef="#ctx0" brushRef="#br1" timeOffset="2.01519E6">10633 15513 524 0,'0'0'22'0,"0"0"-19"15,0 0 66-15,0 0-55 16,0 0 94-16,-10-80-43 16,10 69-16-16,0 0 35 15,0 2-48-15,0 5 10 16,0 3-2-16,0 1-23 15,0 0 9-15,0 0-30 16,0 0 0-16,0 0-9 16,10 0 9-16,11 0 0 0,10 3 3 15,8 4 2-15,7-1-3 16,5 0-2-16,7-1 0 16,5-3-3-16,4 2 3 15,-3 0 0-15,5 0 3 16,-4 2 4-16,0-2-3 15,-6 1-4-15,-5 0 0 16,-5-5-2-16,-9 0 2 16,-4 0 0-16,-6 0 1 15,-6 0 3-15,-5-4-6 16,-1-3 2-16,-3 1 0 16,-5-2 7-16,0 2-7 15,-2 3-7-15,0-1 6 16,-1 3-47-16,1 1-53 0,5 0-42 15,-1 6-34-15,-3 1-92 16</inkml:trace>
  <inkml:trace contextRef="#ctx0" brushRef="#br1" timeOffset="2.04564E6">26439 13090 586 0,'0'0'1'16,"0"0"5"-16,0 0-6 16,0 0 0-16,0 0 11 15,0 0 10-15,0 0 13 16,82 31-24-16,-56-31-5 16,-7 0 50-16,-3 0-40 0,-3-8 17 15,-6-1-10 1,0 1-22-16,-5-1 29 0,-2-2-13 15,0 3-2-15,0 1 19 16,-10 3-33-16,-1 4 0 16,-4 0 12-16,5 0-1 15,2 1-14-15,4 8 3 16,2 2 0-16,2 0-4 16,0-2 4-16,2-1 0 15,8-2-9-15,2-3 0 16,1-3 5-16,-3 0 4 15,-4 0 7-15,-1 0 44 16,-5-6-51-16,0-4 0 16,0 0 19-16,-1-1-14 0,-11 3-3 15,1 5-2-15,-2 3-46 16,1 3-4-16,2 14-128 16,3 2-173-16</inkml:trace>
  <inkml:trace contextRef="#ctx0" brushRef="#br1" timeOffset="2.04657E6">26502 13941 505 0,'0'0'103'16,"0"0"-9"-16,0 0-20 15,0 0-17-15,0 0 47 16,0 0-68-16,-21-19 13 15,18 19-9-15,2 0-20 0,-1 0 0 16,1 0-20 0,-2 0 0-16,0 7 0 0,1 5 0 15,1-3 0-15,1 1-2 16,0-2 7-16,0-1-9 16,1-4 4-16,8-1 0 15,4-2-7-15,1 0 7 16,2-3 0-16,1-10 21 15,-2-3-18-15,-6-2 6 16,-5-3-9-16,-4 0 0 16,0 1-4-16,-7 3 4 15,-10 5-2-15,-1 5 1 16,-4 5 2-16,-2 2-2 16,1 0 1-16,0 9 0 15,4 4-2-15,8 1 2 0,5 0-21 16,6 2-12-16,6 2-73 15,17-6-59-15,5-8-220 16</inkml:trace>
  <inkml:trace contextRef="#ctx0" brushRef="#br1" timeOffset="2.04717E6">26411 12969 505 0,'0'0'15'16,"0"0"17"-16,0 0-32 16,0 0 0-16,0 0-5 15,0 0-50-15,-15 15-91 16,30-12-200-16</inkml:trace>
  <inkml:trace contextRef="#ctx0" brushRef="#br1" timeOffset="2.0498E6">29252 13295 159 0,'0'0'140'16,"0"0"-68"-16,0 0 11 15,0 0 57-15,0 0-74 0,0 0-9 16,-1 0-22 0,1 0-30-16,0 0 23 0,0 0-28 15,0 0-2-15,0 5-3 16,4 0 10-16,7 2 9 16,0 0 1-16,3 2-15 15,0-1 17-15,2 0-16 16,-1 0 0-16,4-2 6 15,-2-1 8-15,-4-4-15 16,3 1 1-16,-3-2 1 16,-1 0 32-16,-1 0-18 15,-2 0-7-15,-2-4 34 16,1 0-41-16,-3 1 1 16,1 0 2-16,-2 0 0 15,-1 0-1-15,3 3-4 0,-4-2 0 16,3 2-20-16,0 0 5 15,-2 0 12-15,0 0-11 16,-3 0 16-16,2 0-4 16,-2 0 2-16,0 0-9 15,0 0-2-15,0 0-1 16,0 0 7-16,0 0-3 16,0 0 16-16,0 0-19 15,0 0 0-15,0 0 5 16,0 0-12-16,-2 0 18 15,-6 0 0-15,0 0-2 16,-1 0 15-16,-2 0-13 16,0 0 0-16,0 0 0 0,-1 0-13 15,0 0 8-15,3 0-22 16,-2 0 8-16,1 0-24 16,1 0 18-16,0 0-41 15,-1-1 19-15,-1-3-14 16,2-2-92-16,1 2-85 15</inkml:trace>
  <inkml:trace contextRef="#ctx0" brushRef="#br1" timeOffset="2.053E6">28156 14702 157 0,'0'0'21'0,"0"0"-21"16,0 0 71-16,0 0 54 15,0 0-44-15,0 0 13 16,0 0-44-16,-4-3 17 16,1 3 19-16,3 0-34 0,0 0 3 15,0 0-28-15,0 0-27 16,0 0 22-16,0 0-21 15,0 0-2-15,0 0-7 16,0 0-3-16,0 0 5 16,0 0 1-16,7 2 5 15,1 5-3-15,1 0 8 16,4-2-6-16,-1 0 1 16,0-1 0-16,3-1-10 15,-3-1 9-15,4 1 1 16,-2-3 12-16,-1 0-12 0,2 0 0 15,0 0-6 1,-3 0 12-16,1 0 5 0,-1 0-11 16,-1-3 0-16,-4 1-22 15,2 0 6-15,-5-1 6 16,-1 3 2-16,-1 0 7 16,-2-1-11-16,0 1 12 15,0 0 0-15,0 0-14 16,0 0 14-16,0 0-2 15,0 0-3-15,0 0 6 16,0 0-8-16,0 0 4 16,0 0-10-16,0 0-1 15,0 0-4-15,-5 0 13 16,-1 0 1-16,-2 3 2 16,-1 0-1-16,1-1-1 15,-1 3-6-15,-1-3 2 0,-1 1 8 16,2 0-4-16,-3 0 3 15,0-2 2-15,-1 2 6 16,-2-3-7-16,2 0 0 16,4 0 1-16,-2 0-1 15,3 0-15-15,2 0-42 16,-1 0-127-16,3-4-91 16</inkml:trace>
  <inkml:trace contextRef="#ctx0" brushRef="#br1" timeOffset="2.05786E6">28577 12165 68 0,'0'0'32'0,"0"0"-10"16,0 0 7-16,0 0 28 16,0 0 16-16,0 0-9 15,0 0-28-15,0 0 16 16,9-15-13-16,-8 12-22 16,-1 2 48-16,0-2-45 15,0 1-7-15,0 1 37 0,0 1-28 16,0-2 1-16,0 2-11 15,0 0-11-15,0 0 22 16,0 0-23-16,0 0-2 16,0 0-4-16,-1 0 12 15,-6 0-5-15,2 0-1 16,-1 5 0-16,1 3 6 16,1-1-4-16,2 0-2 15,-1 0 0-15,3 0 9 16,0 1-14-16,0-4 5 15,0 2-8-15,9-2 1 16,0-1 7-16,2-1-5 0,-5-1 5 16,-2-1 0-16,-1 0 7 15,-1 0-7-15,-1 0 7 16,-1 0 10-16,0-3-17 16,0 0 0-16,0-2-3 15,0-1 11-15,0 6-11 16,0-1 3-16,-3 1 0 15,-1 0-1-15,-1 0 1 16,-3 0 0-16,1 1-1 16,4 7-16-16,3 0-31 15,0-3-185-15,3-3-129 16</inkml:trace>
  <inkml:trace contextRef="#ctx0" brushRef="#br1" timeOffset="2.06088E6">28017 14454 558 0,'0'0'3'15,"0"0"16"-15,0 0-16 16,0 0 52-16,0 0 45 16,0 0-86-16,0 0-14 15,-6-18-3-15,6 18-38 16,0 3 5-16,0 8-144 16,6-2-201-16</inkml:trace>
  <inkml:trace contextRef="#ctx0" brushRef="#br1" timeOffset="2.06159E6">29099 14993 718 0,'0'0'42'0,"0"0"-25"15,0 0 23-15,0 0-5 16,0 0-19-16,0 0-5 15,0 1-11-15,0 0-16 16,0 4-38-16,0 0-34 16,0 2-29-16,0-2-321 15</inkml:trace>
  <inkml:trace contextRef="#ctx0" brushRef="#br1" timeOffset="2.07149E6">29729 12276 324 0</inkml:trace>
  <inkml:trace contextRef="#ctx0" brushRef="#br1" timeOffset="2.07178E6">29729 12276 324 0,'-83'24'99'0,"83"-25"-33"0,0-1 39 15,-1 1-24-15,-3 1 4 16,-1 0-42-16,2 0-26 15,-5 0 2-15,1 0-13 0,-2 14 6 16,-1-2-3 0,4 3-1-16,2-1 23 0,4-1-31 15,0-1 0-15,0-2 2 16,0 1-2-16,8-3 0 16,4-2-2-16,3-3 2 15,-1-3-8-15,-3 0 3 16,-2 0 5-16,-3 0-3 15,-3-9 5-15,-1-1-2 16,-2-2 0-16,0-2 2 16,0 3 7-16,-6 1-9 15,0 4 0-15,0 3 1 16,1 3-1-16,1 0-2 0,0 0-6 16,-1 11-57-1,0 10 10-15,2 0-174 0</inkml:trace>
  <inkml:trace contextRef="#ctx0" brushRef="#br1" timeOffset="2.07301E6">27885 14667 674 0,'0'0'66'16,"0"0"-3"-16,0 0 13 15,0 0 4-15,0 0-15 16,0 0-15-16,-40-31-4 16,38 29-39-16,2 2 10 15,-1 0 7-15,-1 0-23 16,1 0 14-16,-1 0-15 15,-3 0 0-15,-1 3 6 16,2 5-6-16,0 2-4 16,2-1 2-16,2-2 4 15,0-2 0-15,0 1-2 16,0-4-6-16,0-2-1 16,6 0 7-16,3 0 0 0,-1 0 5 15,1-8-3-15,1-4 18 16,-6-1-20-16,-2-2 0 15,-2-1 1-15,0 3 0 16,0 1-1-16,-5 4 0 16,-6 2 0-16,-1 3-2 15,1 3 2-15,-2 0-22 16,1 0 15-16,2 14-83 16,2 2-145-16,0-4-426 15</inkml:trace>
  <inkml:trace contextRef="#ctx0" brushRef="#br1" timeOffset="2.33347E6">15689 6452 514 0,'0'0'102'0,"0"0"-84"16,0 0 6-16,0 0-19 15,0 0 4-15,0 0 52 16,0 0-26-16,0 0-8 15,-40 76-5-15,40-72-19 0,0 1 27 16,0-3-27 0,0-2 1-16,0 0 41 0,6 0-12 15,2 0 14-15,-1-2-14 16,-2-4-31-16,0-2 28 16,-5 0-29-16,0 4 5 15,0-1 46-15,-5 2-37 16,-4 3-13-16,-3 0-2 15,-2 0 0-15,2 0-18 16,5 0 18-16,1 5-46 16,6 7-82-16,0-6-137 15</inkml:trace>
  <inkml:trace contextRef="#ctx0" brushRef="#br1" timeOffset="2.33409E6">15645 6467 606 0,'0'0'47'0,"0"0"21"16,0 0-37-1,0 0 14-15,0 0 8 16,0 0-52-16,-50 17 27 0,40-1-27 15,1-1 0-15,5-2 37 16,2-4-26-16,2-1-8 16,0-4-4-16,0-2 11 15,9-2 4-15,7 0 4 16,0 0-15-16,0 0 16 16,-4 0-20-16,0-5 0 15,-6-4-1-15,-3 4 6 16,-2-2-15-16,-1 2 10 15,0 2-21-15,0 1 2 0,-7 2-67 16,-1 0 2 0,2 13-83-16,3-2-219 0</inkml:trace>
  <inkml:trace contextRef="#ctx0" brushRef="#br1" timeOffset="2.3455E6">15858 7324 623 0,'0'0'27'0,"0"0"-10"16,0 0-7-16,0 0-6 0,0 0 4 16,0 0 15-16,-19 89 58 15,10-48-60-15,1 9-8 16,4 8 11-16,-2 4-22 15,3 2 34-15,-2 0-36 16,4-5 8-16,-1-2 22 16,2-8-28-16,0-6-2 15,0-8 6-15,0-8 11 16,2-7-18-16,1-11 1 16,1-4 0-16,-2-5 15 15,-1 0-12-15,1-6 70 16,-1-18-29-16,-1-10-32 15,0-8-11-15,0-6-1 0,0-7-8 16,-3-2-5 0,-3-1-6-16,-2 0 3 0,3 5 1 15,1 4-10-15,0 8 18 16,3 9 2-16,-1 8 5 16,2 13-2-16,0 5 2 15,0 6-3-15,0 0 0 16,0 17-23-16,0 14 22 15,0 8 0-15,2 5 4 16,3 7-1-16,-1-2 1 16,1 3 0-16,0-3-2 15,0 2-4-15,1-6-27 16,3-3-97-16,3-13-165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1-07T03:17:38.559"/>
    </inkml:context>
    <inkml:brush xml:id="br0">
      <inkml:brushProperty name="width" value="0.05292" units="cm"/>
      <inkml:brushProperty name="height" value="0.05292" units="cm"/>
      <inkml:brushProperty name="color" value="#002060"/>
    </inkml:brush>
  </inkml:definitions>
  <inkml:trace contextRef="#ctx0" brushRef="#br0">2437 5604 93 0,'0'0'19'16,"0"0"24"-16,0 0-3 15,0 0-2-15,0 0 57 16,0 0-65-16,0 0-18 16,0 0 41-16,-25-30-15 15,23 27 20-15,1 3-4 16,1 0-24-16,0 0-11 15,-2 0-19-15,2 0 0 16,0 0 9-16,0 0-9 0,0 0 0 16,0 0-2-16,0 0 10 15,0 0-10-15,0 0 2 16,0 0 0-16,0 0-4 16,0 0 5-16,3 0-1 15,3 0 0-15,0 0 6 16,3 3-1-16,0 1 1 15,6-3-6-15,1 1 37 16,2-1-37-16,7-1 7 16,1 0 4-16,0 0-6 15,2 0 4-15,3 0-9 16,1 0 0-16,1 0 4 16,0 0-2-16,-3-4-2 15,1 0 2-15,-4 1 6 16,3 2-2-16,0-1-6 15,-3 1 4-15,3-1-6 0,0 2 2 16,-2 0 0-16,5 0-1 16,1 0 8-16,0 0-11 15,-1 0 4-15,4 0 0 16,-1 2-5-16,2 2 5 16,0 1 0-16,1 1-3 15,3-2 9-15,1 1-11 16,0-3 5-16,3 0 0 15,-2-1 0-15,0-1 1 0,-3 0-1 16,-2 0 0 0,-2 0 6-16,-3-3-1 0,0-1-5 15,-2 0 0-15,-4-2 8 16,-1 3-8-16,-6 1 0 16,4-1 0-16,-4 3 7 15,3 0-7-15,-3 0 0 16,4 0 0-16,-1 0-2 15,1 0 2-15,-2 0 0 16,4 3-7-16,1-1 15 16,3-2-3-16,2 2-5 15,4-1 0-15,4 2-4 16,2-1 4-16,0 0 0 16,2 3 0-16,-2-1 1 15,-1 3-3-15,0 0 2 0,-1 4 0 16,3-2-2-16,2 3 2 15,2 1 0-15,2-1 2 16,1-3 0-16,0-2 5 16,1-2-7-16,-1-4 0 15,-3-1 1-15,-4 0-1 16,-5 0 0-16,-3 0-4 16,-2 0 11-16,-7 0-4 15,-6-1-3-15,-2-6 2 16,-5 4 14-16,-2-1-9 15,-1-3-7-15,-6 4 9 16,1-1-5-16,0 1 1 16,-4 1-5-16,-1 1 0 0,3-1-6 15,2 0 6-15,5-1-62 16,5-3-34-16,4-5-218 16</inkml:trace>
  <inkml:trace contextRef="#ctx0" brushRef="#br0" timeOffset="54865.6782">1308 6474 559 0,'0'0'10'0,"0"0"-5"15,0 0 8-15,0 0-12 16,0 0 40-16,0 0-41 16,0 0 3-16,0 0 9 15,36 29-8-15,-11-21 11 16,6-4 29-16,1 1-15 0,-4-5 19 15,0 0-37 1,-7 0-6-16,-1 0 35 0,-7-3-32 16,-7-2 22-16,0-1-2 15,-6 0-15-15,0-2 21 16,0-3-34-16,0 0 0 16,0-2 4-16,-12 1-4 15,-3 1-17-15,0 2 15 16,-1 1 2-16,5 2 0 15,5 3 0-15,0 1 3 16,6 0-1-16,0 2-2 16,0 0-12-16,0 0-1 0,14 0-4 15,8 0 17 1,5 4 0-16,1 5 2 0,5 6 7 16,-5-2-9-16,-2 1-1 15,-8 1-5-15,-6-1 8 16,-2-2-9-16,-10 1 7 15,0 5-1-15,0 0-10 16,-12 4 14-16,-9 2-3 16,3 2 0-16,5-4 2 15,4 0-2-15,9-8-82 16,0-7-229-16</inkml:trace>
  <inkml:trace contextRef="#ctx0" brushRef="#br0" timeOffset="58750.6583">6296 7892 566 0,'0'0'49'0,"0"0"-49"15,0 0 6-15,0 0 17 0,0 0 14 16,0 0 15-1,0 0-5-15,43 10-25 0,-27-9-15 16,1 1 5-16,-2-2-9 16,1 0 6-16,-2 1-9 15,0-1-13-15,-3 0-53 16,-5 0-130-16,-6 0-251 16</inkml:trace>
  <inkml:trace contextRef="#ctx0" brushRef="#br0" timeOffset="59329.7501">5438 7957 442 0,'0'0'27'16,"0"0"16"-16,0 0 6 16,0 0 54-16,0 0-36 15,0 0-60-15,-12 0 17 16,12 0-24-16,1 1 0 15,19 2 23-15,10 0-5 16,16-2 17-16,6 1-5 16,6 0-28-16,2-2 34 0,-3 0-36 15,-2 0 0 1,-3 0-5-16,-7 0 20 0,1 0-22 16,-7 0 7-16,-8-2 0 15,-7-1-4-15,-9 0-17 16,-9 0-16-16,-6-1 34 15,-2 0-22-15,-23-1 3 16,-18 2-150-16,-8 3-151 16</inkml:trace>
  <inkml:trace contextRef="#ctx0" brushRef="#br0" timeOffset="59589.8588">5019 8035 268 0,'0'0'401'16,"0"0"-401"-16,0 0-18 15,0 0 18-15,91 0 35 16,-42 0 29-16,6 0-17 16,9 0-35-16,8 0 25 15,10 0-28-15,6 0 13 16,3 0-3-16,-2 0-16 15,-4-3-3-15,-1 3-6 16,1 0-3-16,0 0 3 16,-3 0-77-16,-10-6-174 15</inkml:trace>
  <inkml:trace contextRef="#ctx0" brushRef="#br0" timeOffset="62406.3298">20190 1918 695 0,'0'0'77'0,"0"0"-61"16,0 0 34-16,0 0-23 15,0 0-10-15,-97-34 34 16,70 34-22-16,-3 0-7 16,-4 11 14-16,-11 10-34 15,-3 9 4-15,-5 7 11 16,1 6-10-16,5 4 9 15,11 3-16-15,12 1 0 0,15-1 13 16,9-1-13 0,0-5 0-16,15-1 0 0,15-11 2 15,11-4-2-15,9-11 0 16,7-7 4-16,6-10-6 16,2 0 2-16,1-13-91 15,-8-15-141-15,-10-11-491 16</inkml:trace>
  <inkml:trace contextRef="#ctx0" brushRef="#br0" timeOffset="62915.4641">20712 1878 795 0,'0'0'48'0,"0"0"-40"16,0 0 18-16,0 0 15 16,0 0-1-16,0 0 7 15,-80 28-31-15,70 2-7 16,1 4 29-16,3 2-28 16,6 2 2-16,0-1 1 15,3-5-9-15,16-3 2 16,6-8-6-16,3-5 0 15,6-10 5-15,5-6-1 16,1 0-4-16,2-4 20 0,-2-14-20 16,-4-5 0-1,-5-4 1-15,-4-2 4 0,-6-2 22 16,-6 1-25-16,-6 4 5 16,-2 2 9-16,-2 7-7 15,-4 8 19-15,1 4-24 16,-1 5 0-16,-1 0 8 15,0 0-12-15,3 12-19 16,-1 12 19-16,1 12 0 16,-3 6 3-16,0 0-3 15,0 3 0-15,-5-3-2 16,-2-2 6-16,2-4-4 16,5-4 0-16,0-4-3 15,8-5-25-15,17-7-79 0,6-13-188 16,7-3-374-16</inkml:trace>
  <inkml:trace contextRef="#ctx0" brushRef="#br0" timeOffset="63711.1486">20624 1685 461 0,'0'0'126'15,"0"0"-34"-15,0 0-31 16,0 0-21-16,0 0 22 16,0 0-60-16,-54 37 29 15,41-4 27-15,-3 9-10 16,-1 8 12-16,-1 4-31 0,0 4-24 16,-1 3 49-1,2 1-53-15,1 1 2 0,5-3 1 16,7-4 1-16,4 0-1 15,6 2-4-15,21-5-28 16,15-2-28-16,13-10-163 16,15-16-188-16</inkml:trace>
  <inkml:trace contextRef="#ctx0" brushRef="#br0" timeOffset="67152.5437">21374 2073 241 0,'0'0'191'0,"0"0"-65"16,0 0-28-16,0 0-16 15,0 0 9-15,0 0-22 16,0 0-22-16,-17 0-14 15,3 7-32-15,-3 12 23 16,-4 10-20-16,5 3-2 16,7 2 17-16,7-3-18 15,2-2 0-15,5-5 6 0,17-4-5 16,7-4 15 0,5-8-16-16,3-8 10 0,1 0 4 15,-1-3-8-15,-9-14-7 16,-7-2 6-16,-9-7-5 15,-12-1 7-15,0-4-8 16,-13-2-15-16,-14 2 6 16,-6 5 6-16,-3 6 3 15,-1 11-2-15,-2 7-7 16,0 2 3-16,8 14-11 16,7 13-54-16,17 5-9 15,7-2-131-15,16-1-339 16</inkml:trace>
  <inkml:trace contextRef="#ctx0" brushRef="#br0" timeOffset="67580.4495">22190 2402 828 0,'0'0'22'15,"0"0"43"-15,0 0-9 16,0 0-46-16,0 0-1 16,0 0-9-16,-33 43 0 15,18-13 12-15,-1 0-11 16,-4-5 28-16,5-4-29 0,1-5 2 15,5-7-2-15,7-6 0 16,2-3-132-16,0-12-251 16</inkml:trace>
  <inkml:trace contextRef="#ctx0" brushRef="#br0" timeOffset="67993.4483">22425 2062 730 0,'0'0'39'16,"0"0"-39"-16,0 0 2 0,0 0 14 15,-50 76 49-15,45-48-8 16,5 2-23-16,0-1 14 15,0-2-46-15,6-5 11 16,9-5-13-16,0-3-4 16,4-8 3-16,3-3-15 15,3-3 3-15,-1 0 0 16,-2-6-45-16,-7-9 9 16,-3-4 22-16,-8-1 10 15,-4-4 17-15,0 1 0 16,-14 1 3-16,-6 4 7 15,-1 6-9-15,0 8-1 16,5 4 21-16,-2 0-16 0,4 9 2 16,3 8-7-16,3 2 0 15,8 3-12-15,0-6-14 16,19-6-218-16</inkml:trace>
  <inkml:trace contextRef="#ctx0" brushRef="#br0" timeOffset="68316.1287">22712 1901 783 0,'0'0'92'0,"0"0"-78"0,0 0-14 16,0 0 11-16,0 0 37 15,93-49 7-15,-67 49-36 16,3 5 18-16,-3 15-16 16,-2 4-14-16,-4 8 33 15,-4 3-38-15,-7 4 2 16,-3 5 19-16,-6 0-17 16,0 4 13-16,-9 2-19 15,-15 1 6-15,-7 1 6 16,-6 5-12-16,-4 4 0 15,-3 0 0-15,-3-2-62 16,-6-11-201-16</inkml:trace>
  <inkml:trace contextRef="#ctx0" brushRef="#br0" timeOffset="71543.3054">20998 2752 147 0,'0'0'216'0,"0"0"-140"15,0 0-33-15,0 0 14 16,0 0 18-16,0 0 15 16,0 0-9-16,0 0-61 15,0-20-6-15,0 20 63 16,0 0-56-16,0 0-2 15,0 0 8-15,0 0-27 16,0 0 1-16,0 0-1 16,0 0 0-16,3 6-19 15,5 5 19-15,1 0 0 0,2-2-2 16,1 2 9-16,3-5-4 16,-1-1-3-16,2-2 0 15,1-1 33-15,0-2-32 16,1 0 4-16,0 0 1 15,3 0 2-15,-3 0-1 16,-2 0-7-16,-2 0 0 16,-1-3 0-16,-5-2 0 15,-2 1 0-15,-2 1 0 16,-1 2 6-16,-1-2-12 16,-2 0 2-16,1-2-33 15,2 2 37-15,-3-3-144 0,0 1-59 16,0-3-280-16</inkml:trace>
  <inkml:trace contextRef="#ctx0" brushRef="#br0" timeOffset="72021.3704">20980 2719 275 0,'0'0'96'0,"0"0"-66"15,0 0-30-15,0 0 0 16,0 0 32-16,0 0-19 16,0 7 37-16,5 0 28 15,5 0-9-15,1-3-4 16,2 2-24-16,3-1-26 16,2 0 38-16,0-2-41 0,3 0-8 15,3 0 28 1,-2-1-4-16,2-1 6 0,1-1-34 15,2 0 6-15,-1 0 6 16,-4 0-11-16,2 0-1 16,-2 0 4-16,1-5 2 15,-4-3-2-15,0-2-4 16,-1-1-21-16,-3-1 21 16,-3-1-99-16,-3 2-3 15,-4-3-157-15</inkml:trace>
  <inkml:trace contextRef="#ctx0" brushRef="#br0" timeOffset="72651.6807">21016 2712 318 0,'0'0'58'16,"0"0"28"-16,0 0 10 15,0 0-15-15,0 0-11 16,0 0-34-16,-3-3 2 15,3 3-38-15,0 0 0 16,0 0 10-16,0 7-7 16,0 3-2-16,3 2-1 0,4 5 8 15,-1 0 9-15,3 0-15 16,2-3 1-16,4-1 24 16,0-2-13-16,3-3 1 15,4-1 12-15,1-3-15 16,2-3 30-16,2-1-42 15,-1 0 2-15,4 0 15 16,-2 0-15-16,1-5 3 16,-4 1-5-16,-5-1-1 15,-4-1-10-15,-4 2 11 16,-3 1-15-16,-3 1-2 16,-3 2-54-16,0 0-9 15,0 0-73-15,-2 0-150 16</inkml:trace>
  <inkml:trace contextRef="#ctx0" brushRef="#br0" timeOffset="78678.5431">22597 2115 298 0,'0'0'72'0,"0"0"-29"16,0 0-24-16,0 0 27 15,0 0 12-15,0 0-7 16,0 0 29-16,0 0-43 16,-26-13-8-16,26 13 0 15,0 0-22-15,0 0 26 16,0 0-32-16,-2 0-1 16,-1 0 28-16,0 0-24 15,-2 0 1-15,2-1 0 0,0 1 3 16,0 0 8-16,-3-2 7 15,1 2-21-15,-1 0 34 16,-1 0-29-16,0 0-3 16,-3 0 6-16,1 0 0 15,-3 0-4-15,-2 0-6 16,2 0 0-16,0 7 3 16,1-1-3-16,1 0 0 15,3-1 0-15,-2 1 8 16,3 0-6-16,0 4-2 15,0-3 0-15,0 5-1 16,0 1 1-16,0 1 0 16,3 3-4-16,2 2 14 15,1 0-10-15,0 1 0 0,0-1 0 16,0 1 0-16,0-1 0 16,6-2 0-16,1 2-3 15,2-4 10-15,2-1-12 16,-2 1 5-16,4-2 0 15,-1-4-9-15,3 2 9 16,0-6 0-16,1-2-4 16,2-3 13-16,0 0-2 15,1 0-7-15,-2-3 3 16,-1-8-1-16,-1 1 3 16,-2-2-5-16,-1-3 16 15,-2 4-16-15,-2-2 21 16,-3-1-21-16,-1 2 6 0,-1-1 10 15,0-1-16-15,0 2 0 16,-1 0 4-16,1-1 4 16,-2 1-5-16,-1-1-3 15,0 0 0-15,0 1 1 16,0-1-1-16,0 1 0 16,0 1-4-16,-6-1 10 15,0 2-9-15,-1 1 3 16,0 1 0-16,-1 1-3 15,0 1 3-15,1-1 0 16,-2 4 0-16,3 0 5 16,-1 0-7-16,-1 3 2 15,-1 0 0-15,0 0-6 0,0 0 6 16,2 0-1 0,0 0-5-16,1 0 12 0,-1 0-15 15,1 7 6-15,0 2-40 16,1 1 8-16,0 0-86 15,2-3-87-15</inkml:trace>
  <inkml:trace contextRef="#ctx0" brushRef="#br0" timeOffset="85997.7258">5566 8036 245 0,'0'0'99'0,"0"0"-83"15,0 0-1-15,0 0-15 16,0 0 0-16,0 0 14 16,0 0 19-16,0 0 37 15,26 11-4-15,-9-9-41 16,0 0 38-16,5 1-31 15,2 0-10-15,6 1 7 16,3-2-12-16,4 2 14 16,2-1-25-16,4 1-3 15,2 3 14-15,7-4-17 16,-1 3 0-16,-2-1 6 16,2 0-3-16,-2-1 3 15,-4 2-6-15,-2-4 0 0,-6 1-7 16,-1-3 8-16,-5 0-1 15,-1 0 0-15,-5 0 8 16,-2-3-8-16,-7-5 0 16,-5 4 0-16,-1-1-14 15,-4-2-40-15,-6 1-45 16,0 2 40-16,-3 0-99 16</inkml:trace>
  <inkml:trace contextRef="#ctx0" brushRef="#br0" timeOffset="86448.1157">5781 8122 400 0,'0'0'70'16,"0"0"-48"-16,0 0-8 16,0 0 47-16,0 0 31 15,0 0-2-15,-15-29 1 0,15 26-85 16,0-2 8 0,14 2-14-16,8 2 0 15,11 1 12-15,7-3-12 0,5 3 0 16,4 0 11-16,0 0-5 15,2 0-5-15,-1 4-1 16,-2 1 0-16,1 1 6 16,-2-2-6-16,-3-3 0 15,-2-1-7-15,0 0 15 16,-3 0-9-16,-3-3 1 16,-2-5 0-16,-7-1-12 15,-5 1 12-15,-5 1-27 16,-7 1 26-16,-6 2-26 15,-4 1 15-15,0 2-52 16,-6-2-141-16,-16-1-249 0</inkml:trace>
  <inkml:trace contextRef="#ctx0" brushRef="#br0" timeOffset="86758.2881">6102 8028 407 0,'0'0'0'0,"0"0"15"0,0 0 15 16,108 0 1-16,-72 0-5 15,2 0-13-15,-1 0 62 16,6 3-71-16,-4 1 5 16,-2 0 3-16,-2 0-6 15,-4-1-12-15,-1-2-1 16,-5-1-70-16,-3 0-13 16,-8 0-203-16</inkml:trace>
  <inkml:trace contextRef="#ctx0" brushRef="#br0" timeOffset="104781.6427">6145 7783 512 0,'0'0'77'0,"0"0"-70"16,0 0-2-16,0 0 3 15,0 0-1-15,0 0 11 16,37 36 52-16,-25-31-44 15,3 1 2-15,-3-3 12 16,3 0-27-16,1-3 11 16,-5 3-13-16,2-3-4 15,-4 0 6-15,-1 0-13 16,0 0 0-16,-3 0-1 16,-2 0-2-16,0 0-50 15,-3 0-127-15,0 0-252 0</inkml:trace>
  <inkml:trace contextRef="#ctx0" brushRef="#br0" timeOffset="106268.7248">7998 7885 194 0,'0'0'236'0,"0"0"-196"15,0 0 10-15,0 0-9 0,0 0 77 16,0 0-75-16,0 0-10 16,-6 0-5-16,6 0-23 15,0 0 38-15,0 0-13 16,0 0 6-16,0 0 25 16,0 0-52-16,1 0 8 15,15 0-5-15,5 0-11 16,10 0 29-16,2 0-30 15,2 0 7-15,-1 0-1 16,0 0-5-16,-2-3-1 16,-4 2 0-16,0-1 3 15,-7 0-17-15,-1 0 12 16,-7 2-40-16,-4-1-6 16,-1-1-36-16,-5 0-60 0,-3-3-165 15</inkml:trace>
  <inkml:trace contextRef="#ctx0" brushRef="#br0" timeOffset="106583.0761">8157 7943 581 0,'0'0'109'0,"0"0"-72"0,0 0 34 16,0 0-15-16,0 0 11 16,0 0 4-16,0 0-53 15,6-3-1-15,8-2-17 16,8-5 0-16,0 4-7 15,5-2 7-15,1 0-2 16,-1 2-21-16,4-2-107 16,-3-2-131-16</inkml:trace>
  <inkml:trace contextRef="#ctx0" brushRef="#br0" timeOffset="113031.812">20822 2710 237 0,'0'0'116'0,"0"0"-33"0,0 0-49 16,0 0 4-16,0 0 55 16,0 0-70-16,0 0 4 15,0 0-18-15,0 0-2 16,0 0 13-16,0 0-20 15,0 0 0-15,0 0 20 16,0 0-15-16,0 0-5 16,0 0 13-16,0 2-9 15,0-2 0-15,0 0-4 16,0 0 0-16,0 0 16 16,0 0-16-16,0 0 0 15,0 2-3-15,0 2 10 0,0-1-6 16,0 5-1-1,0-2 0-15,0 2-4 0,0 1 4 16,2 1 0-16,4 0-3 16,-2 3 12-16,5 1-5 15,-2 0-4-15,1 3 1 16,3-5-5-16,-1 1 4 16,0 0 0-16,3-3 5 15,-2 0-2-15,3 2 7 16,-1-3-10-16,2-1 0 15,0 0 0-15,-2-2 0 16,3 1 0-16,-2-1 2 16,1-2 4-16,-2-1-5 15,2 2-1-15,-1-2 0 0,0 0 0 16,0-1 0 0,2-1 0-16,-1-1-1 0,2 0 6 15,-1 0-2-15,2 0-3 16,0 0 0-16,0 0 5 15,1 0-5-15,-4 0 0 16,-3 0-2-16,1 0 4 16,-2 0-2-16,-3 0 0 15,0 0 0-15,-2 0 4 16,0 0-4-16,-3 0 0 16,2-1 13-16,-1 0-10 15,-1 1 23-15,-1-1-26 16,1-1 4-16,-2 1 9 0,-1 1-13 15,3-1 0 1,0-1 5-16,0 1 0 0,0-1-8 16,0 2 3-16,0-2 0 15,0 2-1-15,-2 0 1 16,1-1 0-16,-2 1-2 16,0 0 8-16,0 0-7 15,0 0 1-15,0 0 0 16,0 0 2-16,0 0-2 15,0 0-1-15,0 0-3 16,0 0 8-16,0 0-2 16,0 0-2-16,0 0 0 0,0 0-6 15,0 0 6-15,0 0 0 16,0 0-2-16,1 0-17 16,-1 0-20-16,3 0-69 15,-1-2-157-15,-1-1-29 16</inkml:trace>
  <inkml:trace contextRef="#ctx0" brushRef="#br0" timeOffset="114502.0364">20869 2842 118 0,'0'0'49'15,"0"0"21"-15,0 0 36 16,0 0-35-16,0 0 8 16,0 0-7-16,-2 0-27 15,2 0 19-15,0 0-39 16,0 0-1-16,0 0-15 15,0 0-1-15,0 0-2 0,0 0-6 16,0 0 0-16,0 0-9 16,0 0 9-16,0 7-4 15,0-1-3-15,0 2 14 16,2 0-6-16,3-1-1 16,0 0 0-16,-1 2-5 15,2-3 5-15,2 2 0 16,2-2-5-16,-1 1 15 15,0-2-12-15,6 0 2 16,-2-2 0-16,5 1-5 0,-1-3 8 16,2 2-3-1,-1-3 0-15,-2 2 8 16,2-2-9-16,-1 0 1 16,-1 0 0-16,-2 0 0 0,-1 0 0 15,0 0 0-15,1 0 1 16,1 0 6-16,-1-5-3 15,0 0-4-15,2-3 0 16,-4 3 4-16,2 1-4 16,-1-2 0-16,-1 0 1 15,1 1 3-15,-2 0-2 16,-2 1-2-16,0 1 0 16,-3-1 3-16,0 1-3 15,0 0 0-15,-3 0 12 16,1-1-10-16,1 2 18 0,-2-3-20 15,1 3 4 1,1-1 5-16,-1 0-9 0,1 2 0 16,-1-2-6-16,-1 1 13 15,-2 2-12-15,-1 0 5 16,0 0 0-16,2 0 4 16,-2 0-4-16,1 0 0 15,-1 0-4-15,0 0 10 16,2-1-7-16,-1-2 1 15,1 1 0-15,-1 2 0 16,1-2 0-16,-1 2-5 16,-1 0 2-16,0 0-16 0,0 0-7 15,2 0-38 1,-2 0-70-16,1 0 21 0,-1 0-173 16</inkml:trace>
  <inkml:trace contextRef="#ctx0" brushRef="#br0" timeOffset="117292.4853">22442 2680 235 0,'0'0'72'15,"0"0"4"-15,0 0-6 16,0 0-10-16,0 0 6 16,0 0-8-16,0-26 0 15,0 25 3-15,0-1-29 16,0 2-19-16,0 0 47 15,0-3-59-15,0 3 16 0,0 0 6 16,0 0-23-16,0 0 6 16,0 0-6-16,0 0 0 15,0 0-7-15,-1 0 7 16,-2 0 0-16,-2 0-3 16,2 6 8-16,0 0-3 15,1 1-2-15,2-3 0 16,0 2-4-16,0-3 4 15,0 2 0-15,0-2-3 16,0-2 10-16,3 1-7 16,4-2 0-16,-3 0 0 15,2 0-2-15,0 0 4 0,-3 0-2 16,-2 0 19-16,1-3-18 16,-2-3 12-16,0-2-13 15,0-1 0-15,0 2-5 16,-3 0 5-16,-4 2 0 15,2 3-3-15,1 1 10 16,1 1-15-16,1 0 6 16,-3 0 2-16,-1 5-10 15,1 7 10-15,2 1 0 16,1 1-5-16,2 1 15 16,0-1-20-16,0-1 1 15,0-2-32-15,12-2 13 16,3-3-113-16,1-6-129 0</inkml:trace>
  <inkml:trace contextRef="#ctx0" brushRef="#br0" timeOffset="118236.8609">22417 2668 31 0,'0'0'268'15,"0"0"-215"-15,0 0-33 16,0 0-7-16,0 0 54 16,0 0-30-16,-39-3-20 15,33 6 11-15,1 4-24 16,1 0 5-16,2 2-5 0,2-3 6 15,0 1-11-15,0-4 1 16,0 0 0-16,8-1 1 16,2-2 5-16,2 0-5 15,-3 0 10-15,0 0-7 16,-3-6 8-16,-2-1-4 16,-4 0-7-16,0 0 61 15,0-1-42-15,0 1 11 16,-7 2-23-16,-2 0-6 15,0 3 17-15,0 1-19 16,5 1 0-16,1 0-16 16,1 0 8-16,1 6-41 0,1 5-20 15,0 0-36 1,0-2-30-16</inkml:trace>
  <inkml:trace contextRef="#ctx0" brushRef="#br0" timeOffset="120247.6865">23471 2138 732 0,'0'0'108'0,"0"0"-27"16,0 0-22-16,0 0 44 15,0 0-51-15,0 0-3 16,-10-9-37-16,10 9 4 15,0-1-28-15,6-1 12 16,8-1 0-16,8 1 4 16,7 2-4-16,1 0-8 15,2 0-35-15,-7 0-120 16,-7 5-62-16,-14 7-165 16</inkml:trace>
  <inkml:trace contextRef="#ctx0" brushRef="#br0" timeOffset="120429.007">23470 2435 625 0,'0'0'102'0,"0"0"-53"16,0 0-33-16,0 0 9 16,98-15 28-16,-61 4-46 15,5-1-1-15,6-2-6 16,1 0-13-16,-3-4-132 15,-8-2-432-15</inkml:trace>
  <inkml:trace contextRef="#ctx0" brushRef="#br0" timeOffset="120824.4118">24156 2132 671 0,'0'0'97'0,"0"0"-49"16,0 0-8-16,0 0-25 15,-93-6 54-15,75 6-12 16,5 7-29-16,1 12-15 16,6 5-13-16,3 4 0 15,3 0-3-15,0-1 11 16,12-1-3-16,9-6-5 15,3-4 0-15,2-5 9 16,3-7-9-16,-2-4-1 16,-3 0 1-16,-2 0 4 0,-3-12-4 15,-7-5-6-15,-2-5 6 16,-5-2-21-16,-5-2 17 16,0-4-13-16,-9 2 14 15,-9-1-2-15,-2 2-1 16,-4 12 6-16,3 4 0 15,-3 11-14-15,0 0-22 16,-1 14-132-16,0 10-133 16</inkml:trace>
  <inkml:trace contextRef="#ctx0" brushRef="#br0" timeOffset="127033.9336">6324 7877 407 0,'0'0'144'0,"0"0"-106"16,0 0 51-16,0 0-41 16,0 0 28-16,0 0-15 15,0 0-38-15,-6 0 8 16,6 0-31-16,0 0 8 15,0 0-23-15,0 0 15 16,0 0 0-16,9 0 10 16,1 1-6-16,2 2-7 15,3-2 3-15,5 2 0 16,2 1 7-16,6 1-7 16,2 0 0-16,3 1-9 15,1 0 7-15,1-1-99 0,-7-5-191 16</inkml:trace>
  <inkml:trace contextRef="#ctx0" brushRef="#br0" timeOffset="127814.5173">7972 7911 122 0,'0'0'414'0,"0"0"-329"15,0 0 15-15,0 0-30 16,0 0-13-16,0 0-3 15,-10 0-54-15,10 0 0 16,16 3-5-16,14 0 5 16,10 2 18-16,6-2-18 15,1 0 5-15,0 1 3 16,-5-3 0-16,-1-1-8 16,0 2 0-16,-2-2 5 15,-3 0 5-15,-2 0-10 0,-5 0-24 16,-9 0-21-1,-5-7-73-15,-15-2-83 0,0-4-236 16</inkml:trace>
  <inkml:trace contextRef="#ctx0" brushRef="#br0" timeOffset="128084.4106">7857 7957 696 0,'0'0'41'0,"0"0"-41"15,0 0 0-15,0 0 0 16,0 0 2-16,0 0 14 16,113 5 41-16,-57-5-34 15,2 0-19-15,2 0 14 16,-2 0-18-16,-3 0 0 15,-1 0 3-15,-1-4 5 16,-2 3-16-16,-3-3-38 16,-9-2-173-16</inkml:trace>
  <inkml:trace contextRef="#ctx0" brushRef="#br0" timeOffset="156678.3512">11079 409 718 0,'0'0'84'0,"0"0"-32"16,0 0-8-16,0 0 37 16,-94-13-4-16,67 13-39 15,2 0 14-15,0 2-47 16,2 12 0-16,-1 4 25 15,-1 8-30-15,1 3 2 16,6 3 12-16,3 5-12 0,8 3 4 16,5 1-6-1,2 1 0-15,0-2-7 0,11-4 7 16,8-4 0 0,6-4-3-16,0-7 13 0,4-4-12 15,8-5 2-15,7-6 0 16,8-5-17-16,-1-1-70 15,-2-10-175-15</inkml:trace>
  <inkml:trace contextRef="#ctx0" brushRef="#br0" timeOffset="156985.8994">11546 464 737 0,'0'0'55'15,"0"0"-27"-15,0 0 34 16,0 0 25-16,0 0-11 16,-85 4-8-16,70 9-37 15,6 7-27-15,3 5 3 16,-1 5 4-16,4 3-11 15,3 4 12-15,0-4-10 16,0 1-4-16,14-3 2 0,3-4 0 16,5-7-10-16,8-6-3 15,3-11-141-15,0-3-184 16</inkml:trace>
  <inkml:trace contextRef="#ctx0" brushRef="#br0" timeOffset="157503.7423">11968 746 678 0,'0'0'93'16,"0"0"-87"-16,0 0 30 16,0 0 97-16,0 0-54 15,0 0-7-15,0 0-51 16,2 0 22-16,8 0-5 16,2-4-1-16,4-8 22 15,1-5-47-15,-1-5-5 16,1 0 10-16,-6 1-14 15,-2-1 4-15,-3 2-7 16,-4-4 7-16,-2 4-9 16,0-2 2-16,0 5 0 15,0 4 2-15,0 6-1 0,0 5-1 16,0 2 0-16,0 0-3 16,0 0-12-16,0 8-2 15,0 17 13-15,0 4-4 16,0 3 11-16,0-1-3 15,3-5 0-15,6-2 4 16,3-7 3-16,1-3-7 16,2-6 0-16,6-2-1 15,0-6 1-15,4 0-5 16,2-2-62-16,-3-15-93 16,-6-1-254-16</inkml:trace>
  <inkml:trace contextRef="#ctx0" brushRef="#br0" timeOffset="157714.7032">12468 656 594 0,'0'0'29'16,"0"0"18"-16,0 0 80 16,0 0-6-16,0 0-32 15,6 93-15-15,-6-68-60 16,0-1 17-16,-8-1-24 15,-2-1-7-15,4-5 16 16,3-5-16-16,3-4-44 16,0-8-158-16,6 0-298 0</inkml:trace>
  <inkml:trace contextRef="#ctx0" brushRef="#br0" timeOffset="158261.3853">12684 456 404 0,'0'0'539'0,"0"0"-430"15,0 0-86-15,0 0 40 16,0 0 6-16,0 0-57 0,-2-5 13 15,10 4-25-15,13-1 0 16,1 1 19-16,1-1-15 16,-1 2-1-16,-3 0-3 15,-4 2 3-15,-3 10-3 16,0 2 0-16,-4 1 0 16,-4 6-7-16,-4 4 7 15,0 0 0-15,0 1-5 16,-12 1 13-16,-6-1-13 15,-1-2 5-15,-1-3 0 16,4-3-12-16,3-4 12 16,-1-4 0-16,5-4-7 15,5-5 14-15,2-1-9 0,2 0 2 16,0 0 0 0,0 0 8-16,0-5-8 0,0-3-5 15,6 4 0-15,3-1 10 16,5 3-3-16,-1 2-2 15,5 0 0-15,3 5-10 16,0 4 10-16,1 1 0 16,-1 0 6-16,-3-3 6 15,0-1-10-15,-2-3-2 16,-1-3-24-16,-4 0-35 16,-1-16-214-16,-3-8-620 15</inkml:trace>
  <inkml:trace contextRef="#ctx0" brushRef="#br0" timeOffset="158606.4095">13170 372 562 0,'0'0'415'0,"0"0"-370"15,0 0-7-15,0 0 13 16,0 0-4-16,0 0-21 0,30-15-22 16,-16 25-4-16,0 7-2 15,-3 7 2-15,1 7 11 16,-5 3-2-16,-2 5-9 16,-5 1 15-16,0 2-15 15,0 4 11-15,-3-2-11 16,-2 2 0-16,1-3 13 15,-2-5-13-15,0-5 0 16,-2-5 9-16,-6-3-8 16,-6-2-2-16,-11-3-27 15,-14-2-166-15,-6-7-324 16</inkml:trace>
  <inkml:trace contextRef="#ctx0" brushRef="#br0" timeOffset="162700.2061">11932 1039 492 0,'0'0'154'0,"0"0"-62"15,0 0-47-15,0 0 37 16,0 0-39-16,0 0-5 16,0 0 11-16,0-2-41 15,0 2 4-15,0 0-12 16,0 0 0-16,5 0-19 15,11 7 3-15,4 0-75 16,2-4-91-16,5-1-353 16</inkml:trace>
  <inkml:trace contextRef="#ctx0" brushRef="#br0" timeOffset="163099.0296">12927 1098 687 0,'0'0'77'16,"0"0"-41"-16,0 0 1 16,0 0 41-16,0 0-36 15,0 0-17-15,0 0 6 16,2 0-31-16,11 0 0 15,6 0 5-15,2 0-1 16,2 0 6-16,2 0-10 16,3 0-26-16,-1 0-51 15,-3-3-168-15</inkml:trace>
  <inkml:trace contextRef="#ctx0" brushRef="#br0" timeOffset="164876.2874">11890 1096 455 0,'0'0'151'0,"0"0"-115"16,0 0 38-16,0 0-21 15,0 0-12-15,0 0-22 16,0 2-19-16,0 2-8 16,9 1 8-16,11 3 0 15,-1-3 17-15,4 1-13 16,2-1-4-16,-1-1 18 16,-2-2-16-16,1-1 2 15,-6-1 1-15,-2 0 6 16,-1 0 4-16,-5 0-14 15,0 0-1-15,-3 0 19 16,-1 0-10-16,-2 0 5 0,-3-1-4 16,0 1 2-16,0-2 19 15,0 2-30-15,0-1 0 16,0 1 13-16,0 0-9 16,0 0-5-16,0 0 0 15,0 0 8-15,0 0-6 16,-10 0-2-16,-3 0 0 15,-5 0 7-15,-2 0-3 16,-3 0-4-16,-1 0 3 16,-3 0 2-16,3 0-6 15,6 0 2-15,0 0-1 16,6 0 7-16,2 0-7 16,1-3-5-16,3-1 4 0,1 1-12 15,4 0 11 1,-1 1-2-16,1 0-13 0,-1 1 7 15,1 1 19-15,-1 0-11 16,2-1 2-16,0 1 0 16,0 0 4-16,-1 0-4 15,1 0 3-15,0 0-19 16,0 0 16-16,0 0-14 16,0 0 12-16,3 0 2 15,7 1-7-15,3 6 7 16,1-1 0-16,0 0-2 15,4 0 5-15,-2 1-3 0,0-2 0 16,1 0 6 0,-7-3-8-16,2 2 2 0,1-3 0 15,3-1-10-15,1 0-20 16,-3 0-158-16,-4-10-471 16</inkml:trace>
  <inkml:trace contextRef="#ctx0" brushRef="#br0" timeOffset="165897.3239">11977 1078 376 0,'0'0'98'0,"0"0"-47"16,0 0-20-16,0 0 3 16,0 0 36-16,0 0-67 15,-4 0 14-15,4 0-5 16,0 1-1-16,0 4 40 15,1 1-29-15,9-1-10 16,1 1 33-16,2-2-40 16,1 5 14-16,3-4 8 15,3 0-17-15,4 2 7 16,1-4-12-16,0-2-3 16,1-1 28-16,-2 0-24 15,3 0-6-15,-2 0 26 0,-4 0-21 16,-6-1 15-16,-2-2-12 15,-7 1-8-15,-1 0 31 16,-2 2-30-16,-2 0-1 16,1 0 8-16,-2 0-4 15,1 0-8-15,1 0 3 16,1 0-69-16,4-1 8 16,2 1-61-16,3-2-81 15,-2 1-303-15</inkml:trace>
  <inkml:trace contextRef="#ctx0" brushRef="#br0" timeOffset="171696.3527">12599 473 414 0,'0'0'87'15,"0"0"-28"-15,0 0-36 0,0 0 42 16,0 0 16-16,0 0-39 15,0 0 0-15,0 0-25 16,0 0-3-16,0 0 44 16,0 0-53-16,0 0 19 15,12 0 6-15,1 0-12 16,2-5 8-16,2 2-26 16,2-1 2-16,-1 2 35 15,3-1-37-15,-3 0 0 16,1 3 11-16,-3 0-5 15,1 0 0-15,-2 0-6 16,-3 0 0-16,-2 0 3 0,-1 0-2 16,-3 0-1-16,-1 0 0 15,-1 0 5-15,-1 8-9 16,2 4 4-16,-1 5 0 16,0 3 1-16,-2 4-1 15,-1 1 0-15,1 0-2 16,-2 0 6-16,0 1 2 15,0 1-6-15,0 0 0 16,0 2 0-16,-8-3 0 16,0 1 0-16,-1-4 0 15,-2 0 8-15,1-4-1 16,1-2-7-16,1-3 0 16,2-1-5-16,1-4 5 15,0-2 0-15,-1-3 0 16,4-3 7-16,1 1-1 0,1-2-6 15,0 0 0-15,0 0 12 16,0 0-9-16,0 0-3 16,0 0 19-16,0 0-11 15,-2-3 0-15,2-3-8 16,0 2 0-16,0 1-6 16,0-3 6-16,0 2 0 15,0-6-2-15,8 3 9 16,8-4-9-16,1 1 2 15,1-1 0-15,1-2 6 16,2 0-6-16,3 1 0 16,-2-2-4-16,2-2 9 0,0 0 1 15,-2 2-6 1,-3-1 3-16,-2 1 0 0,-4 1-3 16,-2 3-2-16,-4 1 2 15,0 2 2-15,-2 1 4 16,-2-1-6-16,0 3-25 15,-1-1-29-15,2-5-107 16,-1 1-209-16</inkml:trace>
  <inkml:trace contextRef="#ctx0" brushRef="#br0" timeOffset="191814.0637">22412 2671 116 0,'0'0'44'0,"0"0"-29"16,0 0 5-16,0 0-8 0,0 0 10 16,0 0 6-1,0 0-25-15,0 0 12 0,15-1-15 16,-11 1 0-16,0 0 2 15,-4 4-2-15,0 6-29 16</inkml:trace>
  <inkml:trace contextRef="#ctx0" brushRef="#br0" timeOffset="201264.2507">21059 2968 110 0,'0'0'54'15,"0"0"-20"-15,0 0-32 16,0 0 55-16,0 0-33 15,0 0-11-15,0 0 33 16,-4-13-10-16,4 13-10 16,0 0-7-16,0 0-8 15,0 0 27-15,0 0-20 16,0 0-4-16,0 0 10 16,0 0-11-16,0 0 13 15,0 0 12-15,0 0-31 0,0 0 43 16,0 0-17-16,0 0-4 15,0 0 17-15,0 0-30 16,0 0-2-16,0 0-9 16,0 0 6-16,0 0 3 15,-2 0-14-15,2 0 0 16,0 0 7-16,-2 0-7 16,0 3 0-16,2 6 0 15,-2 7 4-15,2 1 14 16,-1 4-15-16,1 0-1 0,-2-1 27 15,2-1-26 1,-1-2 9-16,-2-2-12 0,3 0 10 16,-3-5-6-16,3-2-4 15,-2-2 0-15,1-3 19 16,-1-2-16-16,2 2-2 16,0-3-1-16,0 0 10 15,0 0 11-15,0 0-18 16,0 0-1-16,0-3 33 15,0-7-33-15,0-1-2 16,0-3 0-16,-1 2 5 16,-2-3-4-16,1 1-1 15,-2 1 0-15,1 1-1 16,0 0 4-16,3 4-3 16,0 1 0-16,0 2 5 15,0 2-7-15,0 3 2 16,0 0 0-16,0 0-12 0,0 0 9 15,0 0-5-15,0 10 6 16,0 5 2-16,0 3-1 16,-3 0 1-16,0 1 0 15,0-1-10-15,0-1 3 16,3 2-25-16,0-2-37 16,0-3-106-16,0-6-253 15</inkml:trace>
  <inkml:trace contextRef="#ctx0" brushRef="#br0" timeOffset="202500.698">22482 2869 69 0,'0'0'463'0,"0"0"-333"16,0 0-86-16,0 0-8 15,0 0 20-15,0 0-16 0,0-12 6 16,0 12-38-16,0-1-2 15,0 1 18-15,0 0-24 16,0 0 0-16,0 0 0 16,0 0 8-16,0 0-8 15,0 0 0-15,0 0 0 16,0 0-3-16,0 0 3 16,0 0 0-16,0 0-1 15,0 0 13-15,0 0-15 16,0 0 3-16,0 0 0 15,0 0-11-15,0 0 11 16,0 0-24-16,0 0-16 0,2 0 2 16,-1 1 9-16,4 5-35 15,-1 0-21-15,1-1 10 16,-1 2-66-16,-1 0-143 16</inkml:trace>
  <inkml:trace contextRef="#ctx0" brushRef="#br0" timeOffset="204839.4611">22478 2673 75 0,'0'0'230'0,"0"0"-140"16,0 0-65-16,0 0 53 16,0 0-23-16,0 0-13 15,-21-5-29-15,15 5-8 16,-3 0 16-16,2 6-18 16,-1 0-3-16,2 3 7 15,0-1 0-15,5 4 0 0,-1 0-7 16,2-1 0-16,0 1 11 15,0-1-11-15,12 1 0 16,-1-3 12-16,1-3-6 16,4 0 3-16,-1-5-9 15,3-1 0-15,-1 0 16 16,0 0-13-16,1-7-3 16,-6-3 6-16,-1-2 2 15,-3-1-4-15,-3 1-4 16,-4-2 0-16,-1 5 12 15,0-1-9-15,-3 0-3 16,-12 2 0-16,-1-1 13 0,-3 4-28 16,-1-2 15-16,2 4-5 15,4 1 5-15,4 1 4 16,6 1-4-16,2 0-3 16,2 0-7-16,0 0 3 15,-1 0 5-15,-1 6 2 16,-1 4-5-16,0 1 5 15,0-1-3-15,2 2-6 16,-1 1-33-16,2-3 13 16,0 1-93-16,0-5-128 15</inkml:trace>
  <inkml:trace contextRef="#ctx0" brushRef="#br0" timeOffset="205345.9778">22458 2730 463 0,'0'0'99'16,"0"0"-99"-16,0 0-1 15,0 0 1-15,0 0 1 16,0 0 10-16,12 49-7 16,-9-34 49-16,2 0-40 15,-3 1-7-15,2 1 25 16,-4 0 12-16,0-2 10 16,0-1-29-16,0-2-23 15,0 0 26-15,0-2-21 0,0-1-5 16,-2 1 3-16,2-6 4 15,0-3-7-15,0 1-1 16,0-2-29-16,0 0 6 16,0 0-73-16,0-7-69 15</inkml:trace>
  <inkml:trace contextRef="#ctx0" brushRef="#br0" timeOffset="205665.3907">22470 2819 449 0,'0'0'45'0,"0"0"-27"16,0 0-9-16,0 0 1 15,0 0-2-15,0 0 8 16,0 14 1-16,0 0 52 15,0 2-45-15,0 1 6 16,0 0 24-16,0 0-53 16,2 0 16-16,-1-3 8 15,1 0-25-15,1-3 5 16,1-1-5-16,-2-3 0 16,-2 0-13-16,1-3 12 15,1 1-55-15,-1-3-20 16,2-2-128-16,-1 0-189 0</inkml:trace>
  <inkml:trace contextRef="#ctx0" brushRef="#br0" timeOffset="206154.1548">22354 2953 442 0,'0'0'38'16,"0"0"44"-16,0 0-17 16,0 0-55-16,0 0 67 15,0 0-58-15,0-11-11 16,0 11-4-16,4 0-4 0,4 8 0 16,1 4 0-1,0 3 5-15,0 3 2 0,-2 0-3 16,-1 2 2-16,0-3 38 15,1 0-44-15,-1-4 1 16,0-3 7-16,1-4-2 16,-1-4-4-16,-1-2-2 15,3 0 0-15,2 0 28 16,5 0-15-16,3-11-9 16,4-7-4-16,2-1-3 15,1-3-64-15,-3-1-132 16</inkml:trace>
  <inkml:trace contextRef="#ctx0" brushRef="#br0" timeOffset="207405.399">25228 2735 607 0,'0'0'71'16,"0"0"-48"-16,0 0-23 15,0 0 1-15,0 0 11 16,0 0-4-16,12 24 37 15,9-12 6-15,6-1-12 16,6 3 5-16,4-7-21 16,5 3-10-16,-2-4 54 15,0-3-67-15,0 0 3 16,-4-3-2-16,-4 0 11 16,-7 0 1-16,-8-5-13 0,-7-2 0 15,-7-4 17 1,-3-3-17-16,0-2-10 0,-18-1-15 15,-7 0-37-15,-7 3 16 16,1 0 0-16,4 5 46 16,12 2 1-16,6 5 10 15,5 1 2-15,4 1 2 16,0 0-10-16,21 0-3 16,13 0-2-16,12 5 0 15,4 11-8-15,3 1 8 16,-4 4 0-16,-10 0-1 15,-11 2 9-15,-10-1-10 0,-13 1 2 16,-5 1 0 0,0 1 54-16,-23 1-23 0,-6 1 22 15,-7-3-27-15,0-2-25 16,5-3 22-16,10-2-23 16,15-2-21-16,6-3-39 15,27-7-128-15,16-5-181 16</inkml:trace>
  <inkml:trace contextRef="#ctx0" brushRef="#br0" timeOffset="208883.7772">26427 2931 452 0,'0'0'88'15,"0"0"60"-15,0 0-18 16,0 0-55-16,0 0-35 16,0 0 31-16,-73-17-65 15,44 29 24-15,-1 3 21 16,5 2-38-16,3 0 17 15,8 3-30-15,8 0 1 16,6-1-1-16,0-3 0 0,7 1 0 16,15-5 3-16,7-4 3 15,5-4 7-15,2-4-13 16,0 0 0-16,-2 0-5 16,-4-12 5-16,-6-5-3 15,-5-3-1-15,-4-5-12 16,-3-3 13-16,-6-2-6 15,-2-4 9-15,-2-3-5 16,1 1 5-16,0-3 0 16,0 5-6-16,-2 5 18 15,1 9-12-15,-2 8 0 16,0 6 3-16,0 4 34 16,0 2-35-16,0 0 2 15,0 0-4-15,0 2-8 16,0 15 0-16,-2 9 8 0,-5 4 0 15,-4 3-1-15,2 1 1 16,1-1 0-16,-1-1 4 16,4-5 1-16,4-6-7 15,1-2 2-15,0-6 0 16,3-5-1-16,10-4 1 16,9-4 0-16,4 0 3 15,4 0 6-15,2-12-6 16,-2-4-3-16,-1-3 0 15,-6-1 4-15,-5 0-4 0,-3 3 0 16,-7 1-9 0,-4 8 20-16,-2 4-17 0,-2 2 6 15,0 2-17 1,-5 0 12-16,-11 8-34 0,-4 9 39 16,3 2-4-16,5 3 19 15,2-1-30-15,9-3 15 16,1-3 0-16,0-1-1 15,0-5 1-15,6-2 0 16,8 1 2-16,3-4 9 16,3-3-10-16,-1 0-1 15,2-1 0-15,1 0-3 16,-1 0 3-16,3 0 0 16,-2-5 3-16,-2-4 8 15,-1 1-15-15,-2 0 4 16,-5-1 0-16,-3 1-1 0,-5 4 1 15,-1 1 0-15,-2 2 0 16,-1 1 9-16,0 0-18 16,-14 0-4-16,-10 11 13 15,1 8-5-15,-1 1 5 16,4 2 0-16,5 1-7 16,3-1 15-16,6-5-9 15,6-1 1-15,0-4 0 16,0-3 2-16,9-4-2 15,7-3 0-15,2-2 1 16,5 0 1-16,-1-3 5 0,2-5-7 16,-5-4 0-16,-1 3-1 15,-4 2 1-15,-3 1 0 16,-6 2-4-16,-4 4 9 16,-1 0-10-16,0 0 0 15,-6 0 0-15,-14 7-23 16,-6 5 28-16,1 4-6 15,2 2 4-15,2 1 4 16,4 3-5-16,5 0 3 16,4-5 0-16,5 0-6 15,3-5 6-15,0-2 0 16,0-3-5-16,14-5 12 16,2-2 1-16,4 0-8 15,2-2 0-15,0-13 0 16,2-3 0-16,-4-4 0 0,2-5 2 15,-6-3 8-15,2-4-15 16,-3 1 5-16,-6-6 0 16,2 2 7-16,-5-2-7 15,4 0 0-15,-3 4 19 16,-1 3-17-16,2 8 17 16,-1 5-19-16,-2 8 0 15,-2 5 27-15,-2 4-27 16,1 2 0-16,-2 0-4 15,1 5 4-15,-1 16-8 16,2 8 3-16,-2 7 5 16,0 1 0-16,0-3 0 0,0 0 0 15,0-4 3 1,4-5-1-16,12-3-4 0,7-8-126 16,2-10-173-16</inkml:trace>
  <inkml:trace contextRef="#ctx0" brushRef="#br0" timeOffset="210089.859">27488 3168 631 0,'0'0'64'15,"0"0"-41"-15,0 0 1 16,0 0 73-16,0 0-44 0,0 0-17 16,9 0 18-16,11 0-35 15,5-8-1-15,0 0-18 16,2-2 15-16,-5-2-9 16,-4-1-6-16,-3-1 0 15,-6-2 3-15,-4-2-2 16,-4 1-1-16,-1 3 0 15,0 1 2-15,0 8-6 16,0 2 4-16,0 3-9 16,-3 0 3-16,-4 0-19 15,-4 3 25-15,-2 10 0 16,-1 1 2-16,1 2-5 16,2 1 3-16,4-1-3 0,4-2-6 15,3 0 10 1,0-3-1-16,0-2 0 0,18-4 2 15,7 0 4-15,7-3-6 16,2 1 0-16,0 0 6 16,-5 4-2-16,-6 0-4 15,-5 2 0-15,-9-1 0 16,-6 4-6-16,-3-1 6 16,0 3 0-16,-6 0-9 15,-9 0 12-15,-1-1-3 16,3-2 0-16,7-2-4 15,4-4-7-15,2 1-18 16,3-6-13-16,16 0 42 16,10 0-36-16,2 0-13 0,0-6-21 15,1-2-10-15,-6-3 78 16,-2 3-13-16,-7 2 15 16,-7-2-3-16,-4 1 11 15,-3 1-8-15,-3 2 59 16,0 1-10-16,0 2-35 15,-9 1-14-15,-6 0 0 16,-2 1 3-16,-2 10-3 16,5 6 0-16,0 0 0 15,1 0 3-15,7 0-3 16,1-1 0-16,5-5 3 16,0-2-9-16,0-2 6 15,8-3 0-15,5-3-1 0,1-1 10 16,2 0-3-1,2 0-6-15,0-7 3 0,1-7 1 16,-1-6-4-16,3-4 0 16,-3-1-4-16,3-5 13 15,-5 0-1-15,-2-3-8 16,-1 0 0-16,-3 0 42 16,-2 7-41-16,-2-1 28 15,-1 6-11-15,-3 5 1 16,0 7 12-16,-2 4-27 15,1 5 10-15,-1 0-16 16,0 0 2-16,0 0-9 0,0 0 3 16,0 5 7-1,0 6-9-15,-8 4 8 0,-2 4 0 16,0-1-2-16,0 5 2 16,2-2 0-16,2-1-5 15,3-2 13-15,2-2-8 16,1-6 0-16,0 1 0 15,1-5-16-15,13-1 16 16,5-3-6-16,3-2-50 16,6 0-115-16,2-4-323 15</inkml:trace>
  <inkml:trace contextRef="#ctx0" brushRef="#br0" timeOffset="213916.4335">24150 2537 14 0,'0'0'79'0,"0"0"-55"16,0 0-7-16,0 0-6 15,0 0-6-15,-91 34-7 16,73-29 2-16,3 0 0 0,3-2 0 16,3 0-1-16,4-2-14 15,2-1-16-15,3 2 29 16,0-2-4-16</inkml:trace>
  <inkml:trace contextRef="#ctx0" brushRef="#br0" timeOffset="214246.1651">23974 2617 407 0,'0'0'141'0,"0"0"-95"16,0 0-25-16,0 0 51 15,0 0-34-15,0 0-2 16,-3 2-6-16,6 0-28 16,15 1 22-16,9 0 5 15,9-1-20-15,8-2 48 16,1 0-47-16,4 0-6 15,-1-3 15-15,-3-6-16 16,1-2 6-16,-8 2-9 16,-5-3 0-16,-6 0-9 15,-9 3 9-15,-2-4-92 16,-9-3-89-16,-7-4-458 16</inkml:trace>
  <inkml:trace contextRef="#ctx0" brushRef="#br0" timeOffset="225887.5652">1272 8582 558 0,'0'0'62'0,"0"0"-46"16,0 0-14-16,0 0 61 0,0 0 16 16,0 0-8-16,0 0-48 15,-5 4-17-15,5-4 5 16,0 0-11-16,0 2-7 15,0 2 6-15,5 3-4 16,7 3 0-16,9 1 5 16,1 4 0-16,6-3-2 15,2 2 5-15,3-1-3 16,1-4 0-16,-2-2 15 16,-4-2-13-16,2-2-2 15,-8-3 0-15,-1 0 10 16,-3 0-10-16,-9 0 0 0,0 0-2 15,-3 0 15-15,-5 0-13 16,-1-3 0-16,0-2 3 16,0-4-5-16,0-3 2 15,-5-3-20-15,-6 0-14 16,-1-4-24-16,0 2 19 16,0-2-23-16,0 2-18 15,2 3 78-15,1 4-14 16,1 1 16-16,5 6 70 15,-1 3-25-15,3-3 47 16,1 3-68-16,0 0-20 16,0 0 5-16,0 0-9 15,10 0-2-15,11 0-7 16,14 0 18-16,3 0-10 16,2 6 1-16,-1 5 0 0,-2 0 2 15,-6 0-2-15,-6 1 0 16,-8 1-3-16,-9 1 11 15,-5 3-8-15,-3 3 18 16,0 2-2-16,-6 3 45 16,-3 1-46-16,-6-3-5 15,6-2 3-15,3-1-4 16,6-1-18-16,0-2-8 16,0-5-120-16,12-9-172 15</inkml:trace>
  <inkml:trace contextRef="#ctx0" brushRef="#br0" timeOffset="229537.9054">18177 4330 562 0,'0'0'73'0,"0"0"16"16,0 0-26-16,0 0-47 15,0 0 89-15,0 0-33 16,0 0-38-16,0 0 36 16,-46-24-57-16,31 24-5 15,-4 12-8-15,-5 6 4 0,2 6 18 16,-2 5-20-1,2 4-2-15,5 3 29 0,5-2-29 16,8 3 0-16,4 1-5 16,0-4 20-16,0-2-17 15,13 1 2-15,5-4 0 16,6-4 7-16,4-3-7 16,8-3-7-16,6-5-6 15,1-7-119-15,-1-7-50 16,-9 0-448-16</inkml:trace>
  <inkml:trace contextRef="#ctx0" brushRef="#br0" timeOffset="231433.1281">18443 4539 313 0,'0'0'147'0,"0"0"-26"15,0 0-37-15,0 0 34 16,0 0-47-16,0 0 36 0,-6-8-44 15,6 8-27-15,0 0 15 16,0 0-27-16,0 0-11 16,0 0-13-16,0 0 0 15,7 0 4-15,10 4-4 16,2 2 0-16,2 1 8 16,0-2-7-16,0-3 8 15,-3 0-9-15,1 0 0 16,-1-2-20-16,-1 0-39 15,-1 0-116-15,-4-6-109 16</inkml:trace>
  <inkml:trace contextRef="#ctx0" brushRef="#br0" timeOffset="232033.3708">18791 4388 428 0,'0'0'208'0,"0"0"-97"0,0 0-22 16,0 0-3-16,0 0-25 16,0 0 13-16,1-11-70 15,14 11 0-15,4 0 10 16,7 0-12-16,-3 0 8 16,3 2-10-16,-5 8 9 15,-3 1-4-15,-8 1-5 16,-4 3-1-16,-3 0-5 15,-3 4 12-15,-3 1 1 16,-15 2-7-16,-6-1 0 16,-1-3 2-16,1-4-2 15,9-3 0-15,5-8-4 16,7-1 10-16,3-2-6 16,0 0 0-16,0 0 8 15,0 0 12-15,0 0-20 0,7-5 0 16,2-2 7-16,0 6-4 15,1 1 1-15,1 0-4 16,1 0 11-16,3 3-1 16,-2 7-10-16,1 0 0 15,-2 0 13-15,-1-1-11 16,2 0-2-16,-3-1 0 16,5-2 10-16,0-2-28 15,4-2-16-15,3-2-145 16,1 0-136-16</inkml:trace>
  <inkml:trace contextRef="#ctx0" brushRef="#br0" timeOffset="232335.1512">19424 4616 846 0,'0'0'56'0,"0"0"-6"15,0 0-48-15,0 0 52 16,0 0-41-16,0 0 5 0,3 24 12 16,0-2 4-16,-3 4-16 15,0 2 26-15,0-2-42 16,-12 0 14-16,-4-3-16 15,1-7 2-15,3 1-16 16,6-8 8-16,6-6-152 16,0-3-172-16</inkml:trace>
  <inkml:trace contextRef="#ctx0" brushRef="#br0" timeOffset="233295.2164">19714 4280 333 0,'0'0'297'15,"0"0"-235"-15,0 0-13 16,0 0 18-16,0 0 4 16,0 0 3-16,54-25-49 15,-37 25 24-15,-2 0-39 0,3 0-5 16,-3 0 15-16,0 7-20 16,-6 5 0-16,-4 3-1 15,-5 2 10-15,0 2 4 16,-9 1-13-16,-12-2 0 15,0-2-8-15,-2-3 16 16,6 0-8-16,6-7 13 16,6-3-8-16,4 0-4 15,1-3-1-15,0 0 0 16,3 0-1-16,12 3 1 16,4-2 0-16,2 0-1 15,-4 4 8-15,-3 0-5 16,-3 4-2-16,-2 0 0 15,-2 4-7-15,-1 2 7 0,-3 3 0 16,-3 1 16-16,0 1-15 16,-1 2 28-16,-11-3-19 15,0-2-1-15,1-1 12 16,3-7-21-16,0-2 0 16,5-2-1-16,3-4 6 15,0-1-10-15,0 0-46 16,2-13-88-16,12-12-193 15</inkml:trace>
  <inkml:trace contextRef="#ctx0" brushRef="#br0" timeOffset="233766.8818">20197 4075 756 0,'0'0'78'0,"0"0"-75"16,0 0 19-16,0 0-10 0,0 0 0 15,0 0 68-15,46 43-40 16,-28-21 27-16,2 1-36 16,-1 3-16-16,-2 2 55 15,-1 1-70-15,-6 2 0 16,-2 3 29-16,-7 1-24 16,-1 3 19-16,0 3-18 15,-10 1 4-15,-5 0 12 16,-6 4-15-16,0-1-7 15,0 0 6-15,-3 3-4 16,-1-3 2-16,1-3-4 16,2-8 0-16,2-5-3 15,1-9 3-15,2-3 0 16,4-6-1-16,4-4-22 16,3-7-23-16,-1 0-109 0,-1-9-155 15</inkml:trace>
  <inkml:trace contextRef="#ctx0" brushRef="#br0" timeOffset="235898.182">17429 4408 478 0,'0'0'156'15,"0"0"-1"-15,0 0-96 0,0 0 70 16,0 0-56-16,0 0 9 15,4-72-30-15,-4 66-20 16,0 1 12-16,0 3-17 16,0 2-24-16,0 0 41 15,0 0-44-15,-7 0-1 16,-14 10-7-16,-6 13 16 16,-2 4 8-16,3 2-16 15,5 2 0-15,6 1-3 16,9 0 3-16,5-4 0 0,1-1-14 15,0-2 28-15,6-1-21 16,8-4 7-16,3-2 0 16,2-2-3-16,0-2 3 15,3-2-2-15,0 0 0 16,-1 2-46-16,1-1-10 16,-4 3-104-16,-3-1-119 15,-6-1-321-15</inkml:trace>
  <inkml:trace contextRef="#ctx0" brushRef="#br0" timeOffset="237502.5232">17615 5604 30 0,'0'0'627'0,"0"0"-504"0,0 0-112 16,0 0 63-16,0 0-20 15,0 0 5-15,-51 13 14 16,37-1-54-16,-3 5 8 16,1 0 2-16,1 3-27 15,1 4 33-15,5 1-35 16,3-2 0-16,5 4 18 15,1-3-14-15,0-2-4 16,6-1 0-16,9-3 6 16,6-2 6-16,4-4-12 15,2-4 0-15,1-1-13 16,-1-5-30-16,-3-2-132 0,-5 0-116 16</inkml:trace>
  <inkml:trace contextRef="#ctx0" brushRef="#br0" timeOffset="237824.4046">17985 5668 675 0,'0'0'47'15,"0"0"17"-15,0 0 16 0,0 0-8 16,0 0 31-16,0 0-91 16,-34 15-7-16,16 4 40 15,-3 6-37-15,3 2 8 16,3 4 12-16,6 0-27 16,5 2 23-16,4-2-24 15,0-4 0-15,0 0-4 16,10-7 4-16,11-1 0 15,6-5 0-15,10-4-30 16,3-6-92-16,2-4-260 16</inkml:trace>
  <inkml:trace contextRef="#ctx0" brushRef="#br0" timeOffset="238417.1801">18414 5877 793 0,'0'0'101'0,"0"0"-94"16,0 0 32-16,0 0-1 16,0 0 13-16,0 0-2 15,44 0-40-15,-20 0 16 16,-1-2-25-16,-1 1 4 16,1-2 0-16,-2 1-4 15,-1-5-9-15,1 1-44 0,-1-5-124 16,-3-2-141-1</inkml:trace>
  <inkml:trace contextRef="#ctx0" brushRef="#br0" timeOffset="238933.2835">18811 5682 737 0,'0'0'74'15,"0"0"-26"-15,0 0-16 0,0 0 20 16,0 0 50-16,0 0-99 16,21-8 4-16,0 8 8 15,0 0-7-15,-1 3-2 16,-4 5-6-16,-3-1 0 15,-4 1 3-15,-6 1-2 16,-3 3-1-16,0-1 15 16,0 2-12-16,-12 0 34 15,0-1-25-15,2-3-12 16,3 0 23-16,4-1-23 16,3-5 0-16,0 6-4 15,0-1 10-15,3-1-3 16,7 3-3-16,-3-1 0 15,1 2-2-15,-2 0 2 0,-2 3 0 16,-2 0-4-16,-2 2 8 16,0 3 3-16,0-1-7 15,0 0 0-15,-8 0-4 16,-2-1 5-16,-2-3-1 16,0-2 8-16,3-3-1 15,4-4-8-15,4-4 1 16,1-1-33-16,0 0-30 15,0 0-137-15,8-8-134 16</inkml:trace>
  <inkml:trace contextRef="#ctx0" brushRef="#br0" timeOffset="239775.6468">19277 5929 768 0,'0'0'121'16,"0"0"-78"-16,0 0-7 15,0 0 55-15,0 0-32 16,0 0-54-16,0 15 23 16,0 0-19-16,0 4 2 0,-3 4 26 15,-12 1-32-15,-2 1 9 16,4-5-14-16,1 0-16 16,8-1 13-16,4-12-218 15,0-7-390-15</inkml:trace>
  <inkml:trace contextRef="#ctx0" brushRef="#br0" timeOffset="240633.444">19744 5582 555 0,'0'0'104'0,"0"0"13"16,0 0-54-16,0 0 19 0,0 0-19 16,0 0-10-16,-9-6-45 15,9 6 8-15,0 0-12 16,0 0-4-16,6 2 0 16,5 9 16-16,2 2-13 15,1 0-3-15,-5 1 0 16,0 0 7-16,-4 2 3 15,-3-2-10-15,-2 1 0 16,0-1-2-16,-2 0 6 16,-10-3-1-16,0-2-3 0,2-4 12 15,4-5-7-15,4 0-5 16,2 0 0-16,0 0 15 16,0 0-10-16,0 0-5 15,0 0 0-15,8 0 8 16,3 2-14-16,4 5 6 15,5 3 0-15,-2 5-3 16,1 1 5-16,-1 1-2 16,-3 0 0-16,1 0 5 15,-2-3-3-15,2-3-2 16,1-6-23-16,0-5-63 16,1 0-203-16</inkml:trace>
  <inkml:trace contextRef="#ctx0" brushRef="#br0" timeOffset="240990.3467">20108 5547 818 0,'0'0'68'0,"0"0"-55"16,0 0-13-16,0 0 28 16,0 0 15-16,0 0 41 15,95 49-60-15,-75-25-18 0,-3-3 45 16,-3 4-50-16,-1 2 30 16,-7 4-13-16,-1 2-13 15,-5 2 25-15,0 5-30 16,0-1 0-16,-11-2 35 15,-4-1-35-15,-1-5 0 16,-2-3-2-16,0-3 9 16,0-3-14-16,0-2 2 15,0-3-76-15,-3-3-94 16,-2-8-269-16</inkml:trace>
  <inkml:trace contextRef="#ctx0" brushRef="#br0" timeOffset="243347.9786">23776 4900 512 0,'0'0'152'16,"0"0"-92"-16,0 0-3 15,0 0 63-15,0 0-31 16,0 0 16-16,0 0-35 15,-20-57-47-15,16 57 32 16,2 0-54-16,-1 0-1 0,-6 0 0 16,-5 7 3-16,-8 13-9 15,-8 6 6-15,1 6 0 16,-1 2 2-16,6 4 2 16,7-2-4-16,6 1 0 15,8-3 4-15,3-5-3 16,0-2-1-16,4-5 0 15,11-3-1-15,5-2 1 16,3-5-3-16,6-2-2 16,-1-3-78-16,-1-5-79 15,-9-2-146-15</inkml:trace>
  <inkml:trace contextRef="#ctx0" brushRef="#br0" timeOffset="243912.1467">24201 4900 390 0,'0'0'96'0,"0"0"-10"15,0 0 2-15,0 0-19 0,-85 62 35 16,73-38-74-16,4 2-2 15,5 5 21-15,3 1-11 16,0 2 19-16,1-2-44 16,12-2-3-16,1 0 23 15,1-2-31-15,3-3-2 16,-1-2 9-16,4-3-5 16,-1-4-8-16,5-4 2 15,3-5-111-15,0-7-29 16,2 0-516-16</inkml:trace>
  <inkml:trace contextRef="#ctx0" brushRef="#br0" timeOffset="244316.8884">24679 5079 674 0,'0'0'165'16,"0"0"-161"-16,0 0 21 15,0 0 69-15,0 0-17 16,0 0-3-16,15 3-62 16,5-3-4-16,0 0 19 15,0 0-27-15,1 0 0 16,0-1-6-16,-2-2 4 15,-1-4-54-15,-3-1-151 0,-8-2-248 16</inkml:trace>
  <inkml:trace contextRef="#ctx0" brushRef="#br0" timeOffset="244631.9575">25073 4908 624 0,'0'0'38'0,"0"0"0"16,0 0 19-1,0 0 16-15,0 0-5 0,0 0 27 16,18 53-18-16,-18-28-53 15,0-1-9-15,0 3 53 16,0-3-65-16,0 0-1 16,-3-5 10-16,3-2-10 15,0-2-2-15,0-2 0 16,4 0-49-16,8-7-54 16,1-4-179-16</inkml:trace>
  <inkml:trace contextRef="#ctx0" brushRef="#br0" timeOffset="244963.1062">25489 5299 643 0,'0'0'207'0,"0"0"-203"16,0 0 30-16,0 0 4 16,0 0 19-16,0 0 45 15,0 62-36-15,-9-41-32 0,-4-1-33 16,-3-1 11-16,-3-2 15 15,-1 0-27-15,3-5-11 16,4-3-5-16,7-3-186 16,6-6-191-16</inkml:trace>
  <inkml:trace contextRef="#ctx0" brushRef="#br0" timeOffset="245770.5035">25946 4971 528 0,'0'0'310'15,"0"0"-243"-15,0 0 20 16,0 0 10-16,0 0-30 16,0 0-48-16,0 5-3 0,0 12 8 15,0 2-11 1,0 3-11-16,0 2 42 0,0-4-36 15,-4 1 9-15,-1-2-12 16,0-2 8-16,2-2 1 16,0-2-14-16,2-3 0 15,1-4-1-15,0-1 5 16,0-2-8-16,0 0-13 16,0-3-72-16,16 0-24 15,1-11-281-15</inkml:trace>
  <inkml:trace contextRef="#ctx0" brushRef="#br0" timeOffset="246183.5072">26280 4825 351 0,'0'0'283'0,"0"0"-253"15,0 0-9-15,0 0 73 16,0 0-13-16,0 0-23 16,55 36 27-16,-42-22-31 15,1 5-51-15,1 1 87 0,-2 5-83 16,-1-2 21-16,-1 4 3 15,-5 1-30-15,-3 1 36 16,-2 0-33-16,-1 0 5 16,0 3 21-16,-3-1-28 15,-9 1 6-15,-4-1 4 16,-1 0 2-16,-2-1-1 16,-1-1-13-16,-3 1 0 15,-1-2-3-15,-2 1 3 16,-2 0-13-16,-3-1-38 15,-2-6-152-15,-3-7-307 16</inkml:trace>
  <inkml:trace contextRef="#ctx0" brushRef="#br0" timeOffset="248329.4807">18817 4881 542 0,'0'0'99'0,"0"0"-98"16,0 0 16-16,0 0 24 15,0 0-24-15,0 0 26 16,17 3-41-16,-2 0 25 16,0 2 10-16,3-2-6 15,2-2 2-15,-2 1-6 16,3-2-26-16,1 0 50 16,-3 0-48-16,-2 0 0 15,-3 0 8-15,-1 0-11 0,-4 0 0 16,-4 0-4-16,-1 0-4 15,-2 4 5-15,-1 0-94 16,-1 3-27-16,0-6-230 16</inkml:trace>
  <inkml:trace contextRef="#ctx0" brushRef="#br0" timeOffset="249477.0833">18567 6330 293 0,'0'0'147'16,"0"0"-41"-16,0 0-31 16,0 0-8-16,0 0 32 15,0 0-58-15,0 0-29 16,0 0 48-16,0 0-48 15,3 1 0-15,4 1-3 16,5 1-1-16,9-3 47 16,4 0-42-16,7 0 4 15,1 0 19-15,-1 0-30 16,-2 0-6-16,-1 2 10 16,-6 1-2-16,-3-3-6 15,-4 2-2-15,-4-2 0 16,-3 1-2-16,-6-1 10 0,-2 0-8 15,1 2 0-15,-2-2 3 16,0 0-12-16,0 0-63 16,0 0-76-16,0 0-70 15,0 0-428-15</inkml:trace>
  <inkml:trace contextRef="#ctx0" brushRef="#br0" timeOffset="251005.2393">24794 5562 414 0,'0'0'158'16,"0"0"-101"-16,0 0 9 16,0 0-6-16,0 0 11 15,0 0-42-15,-3 0-10 16,3 0 46-16,0 0-59 15,0 0 22-15,5 0 2 16,8 0-29-16,9 0 30 16,5 0-12-16,3 0-18 15,0 0 40-15,-2 0-36 16,-1 0-5-16,-3 0 16 16,-3-3-13-16,-6 1 16 15,-5-1-19-15,-5 3 0 16,-5-2 9-16,1 2-9 0,-1 0 0 15,0 0 14-15,0 0-12 16,2 0 3-16,2 0-5 16,3 0 0-16,3 0-24 15,2 0-8-15,-1 0-65 16,1 2-41-16,-4 3-73 16,-2-3-377-16</inkml:trace>
  <inkml:trace contextRef="#ctx0" brushRef="#br0" timeOffset="256746.0345">18755 10135 468 0,'0'0'70'16,"0"0"2"-16,0 0 0 16,0 0-50-16,0 0 70 15,0 0-70-15,0 0-1 16,0 0-7-16,-5-12-8 15,5 12 8-15,3 0-14 0,8 0 0 16,5 0 18 0,2 3-9-16,6 1-8 0,3 1 9 15,2 4-6-15,4-1 11 16,0 2-15-16,0 1 0 16,0-1 8-16,-2 0-8 15,-1-1 0-15,-2 1-6 16,-5-3 19-16,-4 0-20 15,-6-1 7-15,-3-3 0 16,0 1 0-16,-3 0 0 16,-1-1-19-16,0 0-9 15,-1-1-37-15,1 3-23 16,-3-3-115-16,0 0-32 16</inkml:trace>
  <inkml:trace contextRef="#ctx0" brushRef="#br0" timeOffset="259731.6511">18784 10305 334 0,'0'0'275'0,"0"0"-264"16,0 0-8-16,0 0 22 15,0 0-24-15,0 0 23 16,30 0 5-16,-15 0-2 16,5 0 21-16,-1 2-48 15,2 2 2-15,3-1 24 16,0-1-26-16,1 1 3 15,2-3-3-15,-2 2 1 16,2-2-2-16,-3 0 1 16,-5 0-45-16,-5 0-45 15,-8 0-133-15,-6-7-209 16</inkml:trace>
  <inkml:trace contextRef="#ctx0" brushRef="#br0" timeOffset="260063.4228">18723 10308 390 0,'0'0'161'0,"0"0"-147"16,0 0-13-16,0 0 13 15,0 0 8-15,0 0 27 16,87-33-4-16,-60 29-14 0,1 1 39 16,2-4-65-16,3 4 3 15,-5 1-4-15,-1 0 2 16,0 2 0-16,-5 0-6 16,-3 0 0-16,-3 0-2 15,-7 0 2-15,-2 0-19 16,-7 0-32-16,0 0-54 15,0 0-61-15,-18 0-193 16</inkml:trace>
  <inkml:trace contextRef="#ctx0" brushRef="#br0" timeOffset="260301.6582">18780 10326 117 0,'0'0'352'0,"0"0"-343"16,0 0 9-16,0 0-13 16,0 0 50-16,0 0 10 15,84-4-33-15,-59 0 21 16,2 0-34-16,-2 1-6 16,0 0 5-16,1 0-16 15,-2 0-2-15,-2 2 0 16,-1-3-18-16,-6 1-79 15,-6-1-154-15</inkml:trace>
  <inkml:trace contextRef="#ctx0" brushRef="#br0" timeOffset="260813.4898">18913 10338 346 0,'0'0'61'0,"0"0"-25"16,0 0 4-16,0 0 54 15,0 0-25-15,0 0-16 16,1 0 17-16,-1 0-64 16,2 0-5-16,-2 0-1 15,1 0 3-15,1 0-11 16,-1 0 8-16,1 0 0 15,1 0 1-15,-3 0-1 16,0 0 0-16,0 0-1 0,0 0 7 16,0 0-4-16,0 0-2 15,0 0 0-15,0 0 13 16,0 0-13-16,0 0-1 16,0 0-2-16,0 0-28 15,0 0-23-15,0 0-20 16,3 0-96-16,-2 0 112 15,1 5-82-15,-2 0-53 16</inkml:trace>
  <inkml:trace contextRef="#ctx0" brushRef="#br0" timeOffset="264127.4496">6072 11269 327 0,'0'0'77'16,"0"0"-49"-16,0 0 49 15,0 0-17-15,0 0-20 16,0 0-14-16,12 0-24 16,1 0 28-16,1 0-24 15,5 0 15-15,2 0 24 16,0 0-27-16,1 0 1 15,2 0 5-15,0 0-23 0,0 0 25 16,-2 0-26-16,2 0 10 16,1 0 0-16,-1 6-4 15,3-4-6-15,3 1 1 16,0-3 9-16,4 0-3 16,-1 0-7-16,1 0 0 15,3 0 29-15,4-5-23 16,-1-1-6-16,0 6 9 15,-2 0 0-15,-4 0-7 16,6 0-2-16,-6 0 0 16,1 0-2-16,-4 0 2 15,3 0 0-15,-1 0-5 16,-1 0 16-16,-1 0-5 16,3 0-6-16,2 0 0 15,-2 0 17-15,5 0-11 0,0 0-3 16,1 0 4-16,-1 0 1 15,1 0 0-15,1 0-8 16,0 0 0-16,-2-1-2 16,0 1 2-16,1 0 0 15,-1-3-2-15,0 3 14 16,1-2-20-16,-3 2 8 16,0 0 0-16,1 0 5 15,-2 0-5-15,-1 2 0 16,-2 2-6-16,1 3 15 15,-1-3-8-15,3 1-1 16,3-3 0-16,1-2-7 16,0 0 10-16,4 0-3 0,-1 0 0 15,0 0 6-15,2-5-9 16,-3-1 3-16,-1-1 0 16,-2 4-2-16,0-1 2 15,1-1 0-15,0 3-2 16,1-1 10-16,-1 0-9 15,0 0 1-15,1 0 0 16,-4 0-3-16,1 1 3 16,-2 0 0-16,-1-1-3 15,-1 3 14-15,-1 0-14 16,0 0 3-16,0 0 0 16,-2 0-3-16,3 0 3 15,-2 0 0-15,-1 0-1 16,-3 0 5-16,-1 0 1 0,0 0-5 15,-2 0 0-15,-1 0-7 16,-4 0 7-16,0 0 0 16,0 0-10-16,-4 0 30 15,0 0-23-15,-2 0 3 16,-5 0 0-16,-2 0-7 16,-4 0 7-16,-1 0 0 15,-1 0-4-15,1 0 10 16,-2 0-8-16,0 0 2 15,1 0 0-15,-1 0 0 0,3 0 0 16,2 0 0-16,2 0-6 16,2 0 14-16,-4 0-16 15,-2 0-43-15,-2 0-75 16,-1 0-38-16,0-1-335 16</inkml:trace>
  <inkml:trace contextRef="#ctx0" brushRef="#br0" timeOffset="268264.9008">5369 7979 488 0,'0'0'14'16,"0"0"32"-16,0 0-38 15,0 0 58-15,0 0 16 16,0 0-28-16,0 0 39 15,-19 0-82-15,19 0 2 16,0 0 18-16,0 0-27 16,0 0 10-16,0-1-14 15,6 0 0-15,12 1-5 16,4 0 5-16,8 0 0 16,7 0 5-16,11 0-3 15,6 4 1-15,7 6-3 0,3-2 0 16,6 1 0-16,0-2 0 15,2-2 0-15,4-5 0 16,-4 0 3-16,-3 0 0 16,-6-5-3-16,-3-4 0 15,-9-3 7-15,-8 1-7 16,-7 5 0-16,-8 1 7 16,-7 3-6-16,-6 1 23 15,-3-1-20-15,-2 2-1 16,-4 0 38-16,-1 0-36 15,-2 0 3-15,-3 0 16 16,0 0-18-16,0 0 25 0,0 0-31 16,0 0 7-16,0-2 6 15,1 2-13-15,-1-1 0 16,0-2-3-16,2-1-19 16,1-3-82-16,2-3-190 15</inkml:trace>
  <inkml:trace contextRef="#ctx0" brushRef="#br0" timeOffset="272473.2156">7294 6774 468 0,'0'0'74'0,"0"0"37"0,0 0-60 16,0 0 17-16,0 0 3 16,0 0-24-16,0-7 20 15,0 7-63-15,0 0-2 16,0 7-2-16,0 16 5 16,0 7 30-16,0 8-17 15,4 3-15-15,0 1 23 16,-2-1-21-16,-2-2-5 15,0-8 0-15,0-2-12 16,0-4 10-16,0-6-75 16,-7-2-69-16,-4-7-44 15,-4-8-240-15</inkml:trace>
  <inkml:trace contextRef="#ctx0" brushRef="#br0" timeOffset="272648.1492">7143 7088 594 0,'0'0'121'16,"0"0"-86"-16,0 0-33 0,0 0 30 16,0 0 63-16,0 0-65 15,71 0 11-15,-44 0-21 16,4 0-15-16,2 0 5 16,5-4-10-16,-1-10-96 15,0-9-126-15</inkml:trace>
  <inkml:trace contextRef="#ctx0" brushRef="#br0" timeOffset="274041.3965">7611 6853 470 0,'0'0'189'0,"0"0"-94"16,0 0-5-16,0 0-10 15,0 0-20-15,0 0 28 16,-3-12-88-16,9 6 3 15,6 3-2-15,3-2 4 16,-3 3-4-16,4 2-1 16,-4 0 0-16,-3 0-12 15,0 2 12-15,-3 9 0 16,-1 1-3-16,-2 1 12 0,-3-1-18 16,0 2 2-1,0-1-10-15,0-3 7 0,0-2-140 16,0-7-130-16</inkml:trace>
  <inkml:trace contextRef="#ctx0" brushRef="#br0" timeOffset="274348.4718">7802 6759 685 0,'0'0'160'15,"0"0"-83"-15,0 0 3 16,0 0 7-16,0 0-37 0,0 0 10 16,0 0-60-16,0-10 0 15,0 20-13-15,0 13 30 16,0 8-11-16,-9 5-5 16,-1 5 3-16,-2 3 33 15,-2 1-37-15,1-3 0 16,1-4 14-16,3-8-6 15,3-7-8-15,3-8 0 16,0-6-9-16,2-5-4 16,1-4-78-16,0 0-137 15,-5-4-15-15</inkml:trace>
  <inkml:trace contextRef="#ctx0" brushRef="#br0" timeOffset="274633.4119">7577 6835 697 0,'0'0'134'15,"0"0"-121"-15,0 0 17 16,0 0 37-16,0 0-38 16,0 0 25-16,48-3-40 15,-23 16-10-15,5 3 35 16,-2 5-24-16,0 1 5 15,-1 3-20-15,-2 3 14 16,-3-1-12-16,-5 0-2 0,0-4 0 16,1-3 6-16,-5 0-6 15,5-4 0-15,0-2-36 16,-3-3-88-16,1-4-42 16,-4-7-361-16</inkml:trace>
  <inkml:trace contextRef="#ctx0" brushRef="#br0" timeOffset="278253.4576">6136 6903 358 0,'0'0'201'0,"0"0"-90"16,0 0-60-16,0 0 21 16,0 0-6-16,0 0 43 15,0 0-68-15,-18-37 12 16,12 32-21-16,2 3-3 16,-2-1 10-16,-2 3-35 15,-2 0 7-15,1 0-1 16,0 5-10-16,0 12 0 15,2 2 1-15,2 8 6 16,5 2-13-16,0-3 6 16,0 1 0-16,5-5 3 15,9-5-3-15,0-5 0 16,7-4 4-16,-2-3-1 16,-1-4 3-16,1-1-6 15,-2 0 0-15,1-6-6 0,-3-6 6 16,-4-4 0-16,-3-1-1 15,-5 0 9-15,0-2-11 16,-3 2 3-16,0 3 0 16,-3 5-8-16,-8 1 8 15,1 6-22-15,1 2-5 16,-1 0-85-16,-5 4-136 16,1 11-309-16</inkml:trace>
  <inkml:trace contextRef="#ctx0" brushRef="#br0" timeOffset="291233.4449">4191 10760 293 0,'0'0'90'0,"0"0"-36"15,0 0-23-15,0 0 43 16,0 0 1-16,0 0-27 16,0 0 35-16,0 0-47 15,-14 0-2-15,14 0-34 16,0 0 16-16,0 0-10 15,0 0-6-15,6 0-3 0,13 4 3 16,9 3 0-16,5 2 1 16,4 1-8-16,0-1 19 15,2-1-20-15,0-3 8 16,2-1 0-16,-3-3 2 16,-2-1 0-16,-2 0-2 15,-1 0 0-15,-3 0 4 16,-5 0-4-16,-6-3 0 15,-5-1 0-15,-7-3-5 16,-4 0 5-16,0-1 0 16,-3-2-14-16,0-4-76 15,-6 4-31-15,-13-4-319 16</inkml:trace>
  <inkml:trace contextRef="#ctx0" brushRef="#br0" timeOffset="291561.0283">4501 10573 549 0,'0'0'67'0,"0"0"-67"16,0 0 0-16,0 0-1 15,0 0 6-15,87 0-1 16,-50 2-4-16,5 8 0 15,-5 4 7-15,2 5-1 16,-5 3-6-16,-2 6 16 0,-7 2-13 16,-3-1 33-16,-7 1 2 15,-3-2-30-15,-9-1 45 16,-3 0-31-16,0-1-4 16,0 0 7-16,-9-3-24 15,-4 1 22-15,-1-4-23 16,1 0-12-16,7-3 9 15,3-6-145-15,1-5-120 16</inkml:trace>
  <inkml:trace contextRef="#ctx0" brushRef="#br0" timeOffset="337363.4166">22085 11272 890 0,'0'0'58'0,"0"0"-39"16,0 0 51-16,0 0-3 15,-80-20-6-15,58 20-18 16,-2 0-43-16,0 0 11 16,-3 11 7-16,0 5-14 15,-1 5-4-15,2 4 13 0,6 6-10 16,2 3 14 0,7 3-17-16,7 1 0 0,4 1 1 15,0-3-1-15,10-3 0 16,8-5 7-16,4-6-4 15,8-8 2-15,2-4-5 16,3-6 7-16,3-3-8 16,-3-1 1-16,-3 0-13 15,-4 0-19-15,-8 0-116 16,-6-2-188-16</inkml:trace>
  <inkml:trace contextRef="#ctx0" brushRef="#br0" timeOffset="337807.8102">22561 11088 881 0,'0'0'41'0,"0"0"41"16,0 0-34-16,0 0-16 15,0 0 7-15,-83-27 12 16,63 44-36-16,-2 9-13 16,1 5 18-16,6 2-17 15,3 3 28-15,8-1-26 16,4-2 1-16,0-1 7 16,19 1-12-16,8-1-1 15,9 0 9-15,4-2-9 16,8-3-5-16,-1-9-79 0,-2-9-177 15,-10-9-342-15</inkml:trace>
  <inkml:trace contextRef="#ctx0" brushRef="#br0" timeOffset="338233.3956">22818 11197 532 0,'0'0'330'16,"0"0"-319"-16,0 0-9 15,0 0 1-15,0 0 13 0,88-29 37 16,-73 33-27-16,-1 11-24 16,-6 5 29-16,-5 2-23 15,-3 2 5-15,0 2 24 16,-8-2-29-16,-11 0 11 15,-3-4-19-15,-1-3 0 16,4-2 24-16,4-4-24 16,8-5 2-16,5-5-2 15,2 0 0-15,0-1-2 16,0 0 3-16,0 0-1 16,0 0 10-16,2 0-3 15,9 0-10-15,3 12 3 16,4 3 0-16,-2 7-12 15,1 0 12-15,-2 1 0 0,1-1 16 16,-1-3-15-16,1-2 2 16,1-5-3-16,1-3-38 15,-2-7-125-15,-2-2-472 16</inkml:trace>
  <inkml:trace contextRef="#ctx0" brushRef="#br0" timeOffset="338520.1993">23305 11472 819 0,'0'0'26'16,"0"0"-24"-16,0 0 3 16,0 75 7-16,-11-49 74 15,-1-1-53-15,1-1-29 16,-1-7 15-16,6-5-19 16,6-4-49-16,0-8-154 15,13 0-439-15</inkml:trace>
  <inkml:trace contextRef="#ctx0" brushRef="#br0" timeOffset="338947.4835">23514 11193 818 0,'0'0'33'0,"0"0"-28"16,0 0 1-16,0 0 16 16,99-28 34-16,-79 31-47 15,-3 11-8-15,-4 6 16 0,-10 4-13 16,-3-1-4 0,-8 0 18-16,-13-1-14 0,-5-2 37 15,2-4-25-15,7-4-8 16,8-3 7-16,7-4-12 15,2 0-3-15,0-2 0 16,16 5 7-16,3-1-4 16,0 3-3-16,-4-1 0 15,-2 4 0-15,-4 3 0 16,-6 2 0-16,-3 4-7 16,0 1 16-16,-12 4 18 15,-12-4-17-15,-4 2-1 16,3-5 26-16,7-4-35 15,6-2-4-15,12-4-22 0,0-6-121 16,6-4-98-16</inkml:trace>
  <inkml:trace contextRef="#ctx0" brushRef="#br0" timeOffset="339397.0858">23887 11087 789 0,'0'0'29'0,"0"0"-20"15,0 0 24-15,0 0-20 16,0 0-11-16,0 0 23 0,35 49-8 15,-18-17 27-15,-5 7-32 16,-2 0 25-16,-9 4 20 16,-1 0-41-16,0 3-4 15,-14-2-6-15,-9 1 8 16,-4-3-4-16,-3-3-10 16,0-5-59-16,2-6-99 15,5-5-411-15</inkml:trace>
  <inkml:trace contextRef="#ctx0" brushRef="#br0" timeOffset="340298.8053">24488 11262 757 0,'0'0'180'0,"0"0"-180"15,0 0 6-15,0 0-13 0,0 0 7 16,0 0 0-16,106 7-3 16,-74-7 15-16,-2 6-26 15,-4-2 13-15,-5 2-121 16,-9 2-90-16,-10 3-249 15</inkml:trace>
  <inkml:trace contextRef="#ctx0" brushRef="#br0" timeOffset="340431.611">24621 11547 426 0,'0'0'72'0,"0"0"65"15,0 0-70-15,94 13-23 16,-52-13-14-16,4-14-30 15,8-6-7-15,-1-5-154 0</inkml:trace>
  <inkml:trace contextRef="#ctx0" brushRef="#br0" timeOffset="341083.498">25501 10920 680 0,'0'0'115'0,"0"0"-108"0,0 0 22 16,-94-6-25-1,55 14 27-15,-2 8 34 0,5 1-60 16,9 5 12-16,10 0 1 15,7 7-14-15,10 0 3 16,0 4-7-16,13 3 8 16,14 1 6-16,6 2-2 15,3 2-6-15,0-4 18 16,-3 1-23-16,-8-2 32 16,-7 0-15-16,-9 2-7 15,-9 3 47-15,0 4-50 16,-25-1 28-16,-11-1 0 0,-9-4-30 15,-3-3 23 1,2-4-29-16,7-4 2 0,11-1 11 16,11-5-13-16,10-3 0 15,7-2-2-15,0-5-2 16,9-2-6-16,15-3-17 16,7-4-16-16,5-3-13 15,-2 0-56-15,-3 0 23 16,-5 2 37-16,-8 7 34 15,-8 4 12-15,-10 6 2 16,0 6 4-16,-25 6 20 16,-10 4 17-16,-3 4-5 15,-1 3 26-15,5-1-3 16,8 0 46-16,14-4-62 16,12 0-39-16,5-3 34 0,31-1-25 15,13-5-9-15,12-3 6 16,6-5 7-16,2-4-5 15,0-5-8-15,-1-2-5 16,-7-3-12-16,-10-1-55 16,-8-5-213-16</inkml:trace>
  <inkml:trace contextRef="#ctx0" brushRef="#br0" timeOffset="343065.1721">24341 12416 945 0,'0'0'47'0,"0"0"-37"16,0 0 12-16,0 0 72 15,0 0-18-15,0 0-46 16,0 0-26-16,3-10 27 16,-3 9-29-16,3-2-2 15,6-6 34-15,7-4-34 16,11-12 16-16,6-4-16 15,4-9 4-15,2-4-10 16,-5-3 6-16,-4 4 0 16,-6 10 1-16,-8 9 5 15,-8 12-10-15,-5 7 4 16,-3 3-5-16,0 0-13 0,0 3 18 16,0 9-5-1,0 0 2-15,0-2 6 0,0-3 3 16,3-4-6-16,8-1 0 15,1-2-6-15,6 0 6 16,3-9 0-16,2-5 13 16,-1 1-9-16,-5 4-3 15,-6 7-1-15,-3 2 0 16,-4 0-15-16,-1 16 15 16,-1 9 0-16,-2 1-1 15,0 2 9-15,0-1-16 16,0-7 0-16,3 0-62 0,19-9-43 15,8-8-122-15,6-3-204 16</inkml:trace>
  <inkml:trace contextRef="#ctx0" brushRef="#br0" timeOffset="343507.7573">24994 12176 835 0,'0'0'53'16,"0"0"-42"-16,0 0 19 15,0 0 22-15,0 0-36 16,0 0 7-16,-62 71-21 16,65-58 19-16,13-6-18 15,4-1 1-15,0-6 26 0,1 0-29 16,-3 0 0-16,-8 0 3 16,-2-4 0-16,-5 0-8 15,-3 1-7-15,0 2-32 16,0 0 41-16,-9 1-75 15,-7 0 25-15,-3 0 34 16,0 0 18-16,4 4 16 16,3 1-6-16,6-2-9 15,3-3 22-15,3 0-23 16,0 0 0-16,0 0 14 16,14 0 5-16,7-8 4 15,1-6-16-15,0-3 1 16,-5-6 18-16,-3 0-18 15,-4-4 4-15,-6 1 25 0,-4 1-10 16,0 1 19-16,-6 7-44 16,-13 5 9-16,-1 7-22 15,1 5 2-15,0 0-22 16,7 20-7-16,10-3-99 16,2-3-164-16</inkml:trace>
  <inkml:trace contextRef="#ctx0" brushRef="#br0" timeOffset="344641.9892">26578 10762 547 0,'0'0'42'15,"0"0"36"-15,0 0-37 16,0 0 78-16,0 0-40 16,0 0-27-16,0 0-31 15,-9-48-9-15,8 48-23 16,1 0 11-16,-2 7-20 16,1 2-23-16,-2-2-230 15</inkml:trace>
  <inkml:trace contextRef="#ctx0" brushRef="#br0" timeOffset="345015.0424">26715 10805 643 0,'0'0'121'16,"0"0"-54"-16,0 0 13 16,0 0 3-16,0 0-27 15,0 0 3-15,-59-17-59 16,32 34 0-16,-1 2 30 16,1 7-29-16,3 2 20 15,3 4-13-15,6 4 3 16,6-1 13-16,8-1-24 15,1-2 0-15,0-3 13 0,17-2-10 16,6-5-3-16,5-5 0 16,8-3 9-16,1-6-10 15,1-4 1-15,-3-1-2 16,0-3-5-16,-5 0-89 16,-5-12-148-16,-7-8-541 15</inkml:trace>
  <inkml:trace contextRef="#ctx0" brushRef="#br0" timeOffset="345295.9492">27233 10751 877 0,'0'0'34'15,"0"0"-34"-15,0 0 0 16,0 0 30-16,0 0 3 16,-103 88 32-16,78-50-43 15,5-1-19-15,8 1 21 16,11-5-19-16,1-1-5 16,3-5 0-16,19-3 6 0,8-2-18 15,7-7-59 1,2-6-168-16,0-9-538 0</inkml:trace>
  <inkml:trace contextRef="#ctx0" brushRef="#br0" timeOffset="345862.8658">27525 10836 670 0,'0'0'135'0,"0"0"-88"16,0 0 38-16,0 0-9 16,0 0-51-16,0 0 23 15,72-7-34-15,-48 7-5 16,-2 10-3-16,-2 6 1 16,-6 2 4-16,-5 2-11 15,-7-2 0-15,-2 2 4 0,-2-1-2 16,-14-4-2-1,0-2 5-15,-1-5 2 0,7-2-2 16,2-1-5-16,7-5 0 16,-1 0-4-16,2 0 13 15,0 0-9-15,0 0 2 16,0 0 5-16,0 0-14 16,0 0 4-16,2 1 3 15,5 4-10-15,1 3 10 16,0-1 0-16,0 4-6 15,3-3 20-15,-1 2 4 16,2-1-16-16,0-1 10 16,3-4-14-16,0 2 2 15,4-2-10-15,2-2-125 16,0-2-283-16</inkml:trace>
  <inkml:trace contextRef="#ctx0" brushRef="#br0" timeOffset="346082.8216">27955 11061 673 0,'0'0'221'0,"0"0"-221"16,0 0 0-16,0 0 45 15,0 0 9-15,0 0-12 16,1 93-10-16,-7-68-23 0,-5-2 11 15,2-2-20 1,2-1-16-16,6-8-71 0,1-7-256 16</inkml:trace>
  <inkml:trace contextRef="#ctx0" brushRef="#br0" timeOffset="346816.2517">28180 10829 637 0,'0'0'50'16,"0"0"-1"-16,0 0 32 16,0 0 3-16,0 0-18 15,0 0-32-15,76 0 25 16,-59 4-40-16,0 2-15 15,-1 2 49-15,-2 0-46 16,-3 4-6-16,-3 1 0 0,-3 0 19 16,-3 3-21-1,-2 0 1-15,0 1 0 16,-17-1 4-16,-1-2-1 0,-1 0-3 16,5-3 0-16,4-7 10 15,7 1-13-15,2-5 3 16,1 0 0-16,0 0 5 15,0 0-5-15,0 0 0 16,0 2-2-16,1 1 15 16,12 3-7-16,4 2 6 15,2 2-7-15,-1 2 35 16,2-2-39-16,-5 1-1 16,1 1 2-16,-2-2 11 15,-1-2-13-15,-4-2 0 16,1-3-13-16,-1 0 6 0,2-3-99 15,5 0-94-15,-1-3-242 16</inkml:trace>
  <inkml:trace contextRef="#ctx0" brushRef="#br0" timeOffset="347264.0814">28625 10690 747 0,'0'0'67'16,"0"0"-39"-16,0 0 65 15,0 0-47-15,0 0 0 16,0 0-2-16,59 11-25 16,-37 3 49-16,0 3-45 15,0 5-22-15,-1 2 55 0,-5 1-56 16,2 5 14-1,-6 0 2-15,-2 1-10 0,-5 3 7 16,-5 0-13-16,0 3 0 16,-2 0 0-16,-12 1 0 15,-6 0 0-15,-4 1-3 16,-1-5 3-16,-3-2-20 16,1-6-113-16,2-3-302 15</inkml:trace>
  <inkml:trace contextRef="#ctx0" brushRef="#br0" timeOffset="350435.1225">26783 12076 62 0,'0'0'234'0,"0"0"-151"16,0 0 3-16,0 0 70 15,0 0-44-15,0 0 9 0,25-34-57 16,-25 31-2-1,0-1 9-15,0 1 1 0,0 0-1 16,0 2-44-16,0-1-23 16,0 2 46-16,0 0-44 15,-9 0-6-15,-9 0 3 16,-3 0 12-16,-4 13-15 16,-4 2 0-16,2 3 0 15,-1 3-4-15,1 1 4 16,4 6 0-16,6-1-6 15,2 1 14-15,9 2-12 16,5 0 4-16,1-2 0 0,0-2 2 16,4-2-2-1,9-5 0-15,1-3-5 0,4-4 18 16,3-4-14-16,1-2 1 16,3-6 0-16,-1 0-3 15,-4 0 3-15,-2 0-7 16,-6 0-10-16,-2 0-55 15,-4 0-103-15,-2-4-117 16</inkml:trace>
  <inkml:trace contextRef="#ctx0" brushRef="#br0" timeOffset="351126.8505">27246 11997 738 0,'0'0'29'16,"0"0"7"-16,0 0 52 16,0 0-22-16,0 0 1 15,0 0-22-15,-85 17-32 16,61 6 40-16,-1 4-34 16,-2 1 0-16,5 3 17 15,1 4-25-15,8-3-3 16,5 2-8-16,8 0 15 15,0-3-16-15,0 0 1 16,19-4 0-16,4-6 3 16,1-3-1-16,4-2-2 15,2-4 0-15,-3-3-21 0,0-2 8 16,-1-4-163-16,-3-3-194 16</inkml:trace>
  <inkml:trace contextRef="#ctx0" brushRef="#br0" timeOffset="357026.7775">27354 12322 85 0,'0'0'736'0,"0"0"-720"15,0 0-13-15,0 0 19 16,0 0 12-16,0 0 13 16,0 0-11-16,70 10-32 15,-46-9 40-15,-3 1-36 16,-1-2 7-16,0 0 1 16,-4 0-16-16,-1 0-5 15,-2 0-89-15,-2-8-238 0</inkml:trace>
  <inkml:trace contextRef="#ctx0" brushRef="#br0" timeOffset="357535.4289">27691 12126 737 0,'0'0'98'0,"0"0"-62"0,0 0-26 16,0 0 66-16,0 0-5 15,0 0-61-15,52-11 7 16,-38 11-12-16,2 3 1 16,-4 5-6-16,0 3 6 15,-6 0-5-15,-3 1-1 16,-3 1 0-16,0 1 13 15,0 3-5-15,-11-3 7 16,-5 1-15-16,2-4 10 16,3-3 15-16,5-2-25 15,4-2 0-15,2-1-2 16,0 1 8-16,2 0-6 16,12 3 0-16,1-1 6 15,0 1 7-15,0 2-13 16,-4-1 0-16,-1 2-11 0,-4 0 18 15,-4 4-7-15,-2-2 0 16,0 5 3-16,0-1 23 16,-11 1-26-16,1-1 0 15,1-4 18-15,4 1-13 16,2-5-5-16,3-2 0 16,0-2-13-16,0-2 7 15,3-2-74-15,8 0-100 16,2-9-362-16</inkml:trace>
  <inkml:trace contextRef="#ctx0" brushRef="#br0" timeOffset="358270.6053">28113 12383 712 0,'0'0'136'15,"0"0"-74"-15,0 0 15 16,0 0 38-16,0 0-84 0,0 0-7 15,2-3-24-15,-2 14 0 16,0 4 31-16,0 1-13 16,-11 3 0-16,-4-2-11 15,-1 2 8-15,-2-2-3 16,1-2-12-16,3-1-21 16,3-4-20-16,5-6-201 15,6-4-373-15</inkml:trace>
  <inkml:trace contextRef="#ctx0" brushRef="#br0" timeOffset="359779.0032">28420 12097 132 0,'0'0'274'15,"0"0"-231"-15,0 0-16 16,0 0 113-16,0 0-61 15,0 0-6-15,-1-3 5 0,1 3-19 16,0-1 49-16,0 0-36 16,0 1-30-16,0 0 30 15,0 0-47-15,0 0 7 16,0 0-24-16,0-2-3 16,7-1 16-16,5 1-21 15,2 2 0-15,-1 0-7 16,-1 0 7-16,1 0 0 15,-2 2-2-15,-2 4 7 16,-2 2-10-16,0 1 5 16,-4-1 0-16,-1 4-14 15,-2-1 17-15,0 0-3 16,0 4 0-16,0-3 7 16,0 0-15-16,-5 1 8 15,-3-3 0-15,0 0-13 0,1 1 17 16,-2-5-4-16,0 0 0 15,0-1 8-15,0-2-6 16,0 0-2-16,3 0 0 16,0-3-5-16,3 0 12 15,3 0-7-15,0 0 0 16,0 0 11-16,0 0-4 16,0 0-7-16,-1 0 0 15,1 0 1-15,0 0 0 16,0 0-2-16,0 0 1 15,0 0 0-15,0 0-2 16,0 0 2-16,0 0 0 0,0 0-2 16,0 0 5-16,0 0-3 15,0 0 0-15,0 0 4 16,0 0-10-16,6 1 6 16,1 1 0-16,0 0-1 15,-1 1 3-15,0 0-2 16,2 3 0-16,0-1 4 15,0 1-11-15,-2 4 7 16,3-1 0-16,0-1-3 16,-3 2 7-16,-1 0-5 15,-4 1 1-15,1 0 0 16,-2 0-3-16,0 3 3 16,0-4 0-16,-3 2-5 0,-5 0 8 15,-1-1-3 1,2 0 0-16,-4-2-2 0,1 1 2 15,-1-1 0-15,1-4 2 16,-2 0-5-16,2-1 3 16,-1-3 0-16,-1-1-3 15,3 0 12-15,0 0-25 16,1 0 16-16,5-2-25 16,1-6-12-16,2 0-54 15,0 2-116-15,0-4-71 16</inkml:trace>
  <inkml:trace contextRef="#ctx0" brushRef="#br0" timeOffset="360445.5081">28787 12025 283 0,'0'0'372'16,"0"0"-320"-16,0 0 38 0,0 0-25 16,0 0 26-16,0 0-84 15,-1-3 1-15,1 3 3 16,1 6-11-16,9 7 33 16,0 2-4-16,-1 2-11 15,1 2 30-15,-1 1-38 16,-3-1-5-16,0 5 30 15,-3 1-28-15,-3 2 5 16,0 1-5-16,0 2-3 16,0 1 21-16,-8-2-25 15,-4 0 0-15,-2-3 15 16,0 2-13-16,-2-3-2 16,2 0 0-16,-2-2 0 0,-1-4-1 15,3-3 1 1,-2-3 0-16,0-4-16 0,4 1-3 15,1-2-78-15,1-4-67 16,4-2-151-16</inkml:trace>
  <inkml:trace contextRef="#ctx0" brushRef="#br0" timeOffset="361098.6065">29258 12138 781 0,'0'0'62'0,"0"0"-35"16,0 0-19-16,0 0-7 15,0 0 39-15,0 0 12 16,5 49 35-16,-4-26-47 16,-1 2 1-16,0 0 11 15,0-3-35-15,0 1 2 16,0-3-14-16,-3-1 14 15,-4-2-11-15,-2-2-8 16,6 0-23-16,0-5 23 16,2-5-143-16,-1-5-82 15,-2 0-347-15</inkml:trace>
  <inkml:trace contextRef="#ctx0" brushRef="#br0" timeOffset="361286.9348">29178 12332 663 0,'0'0'201'0,"0"0"-146"16,0 0-22-16,0 0 60 15,0 0-54-15,0 0 10 16,80-13-49-16,-51 11 9 16,1 2-4-16,1 0-5 15,-1 0-24-15,-4-1-192 16,-6-2-303-16</inkml:trace>
  <inkml:trace contextRef="#ctx0" brushRef="#br0" timeOffset="361667.7911">29688 12110 114 0,'0'0'720'0,"0"0"-689"16,0 0-28-1,0 0 89-15,0 0-50 0,0 0 3 16,0 20 4-16,2-4 6 15,-2 0-1-15,0 2-28 16,0 3-6-16,0-1 14 16,0-1-32-16,0 1 41 15,0-2-43-15,0-3 0 16,0-3 3-16,0 0-3 16,1-4 0-16,4-3-1 15,1-2-44-15,2-1-26 16,3-2-234-16,1-2-440 15</inkml:trace>
  <inkml:trace contextRef="#ctx0" brushRef="#br0" timeOffset="362224.5984">29878 12187 809 0,'0'0'94'0,"0"0"-72"16,0 0 51-16,0 0-10 16,0 0-34-16,0 0-17 15,0 31 36-15,0-12 0 16,0-1-48-16,0 3 15 16,1-4-6-16,6-5 0 0,1 2 1 15,2-4-10 1,4-4 0-16,-1-2 6 0,1-4-6 15,4 0 0-15,-1 0-2 16,-2-6 14-16,0-5-9 16,-4-1-3-16,-2-2 0 15,-3-3 8-15,2 3-8 16,-3 0 0-16,0 1-5 16,1 2 19-16,-3 5-18 15,0 1 4-15,-1 2 0 16,0 3 8-16,-2 0-8 15,0 0 0-15,0 0-8 16,0 1 12-16,0 13-9 16,0 4 5-16,-4 3 0 0,1 3 18 15,-2 0-18-15,1-2 4 16,2 0 1-16,-1 2 6 16,1-6 0-16,1 0-11 15,1-6 0-15,0 1 1 16,0-4-1-16,0-4 0 15,0-1 0-15,0 1 9 16,0-2-27-16,0 2 16 16,1-3-78-16,4-2-62 15,-2 0-309-15</inkml:trace>
  <inkml:trace contextRef="#ctx0" brushRef="#br0" timeOffset="402898.2094">27566 12925 325 0,'0'0'135'0,"0"0"-101"15,0 0 16-15,0 0 63 0,0 0 8 16,0 0-80-16,0 0 4 16,0 0-3-16,-2 9-17 15,2-7 31-15,0-2-17 16,0 0-34-16,0 1 12 15,0-1-17-15,0 0 0 16,0 0-3-16,0 0-11 16,2 0 14-16,7 0-2 15,4 0 8-15,-3 2-13 16,4-2-26-16,-2 2-3 16,0-1-70-16,-2-1-154 15,-4 0-229-15</inkml:trace>
  <inkml:trace contextRef="#ctx0" brushRef="#br0" timeOffset="404162.7745">28353 12871 139 0,'0'0'5'16,"0"0"63"-16,0 0 7 15,0 0-45-15,0 0 50 16,0 0-29-16,57 17-19 16,-51-17 37-16,-2 1-30 15,-1-1 11-15,-3 0-26 16,0 0-15-16,0 0 29 16,0 0-37-16,0 0 6 15,0 0-7-15,0 0-28 16,0 0 28-16,-1 0-23 0,-8 0-50 15,-2 0 26-15,1 0 10 16,1 0 36-16,1 0-11 16,2 0 24-16,-2 0-14 15,3 0 2-15,4 0 0 16,-1 0 9-16,2 0-9 16,0 0 0-16,0 0-19 15,5 0-41-15,4 0 37 16,4 0-233-16</inkml:trace>
  <inkml:trace contextRef="#ctx0" brushRef="#br0" timeOffset="407530.6581">29706 12201 85 0,'0'0'59'16,"0"0"-16"-16,0 0-26 0,0 0 43 15,0 0 35-15,0 0-58 16,0 0-25-16,0-58 36 16,0 53-17-16,0-1 44 15,0 3-43-15,0 0-20 16,0-1 31-16,0 0-12 16,0 1-1-16,0 0 1 15,0 0-11-15,0-2 16 16,0-1-28-16,0 1-7 15,0-1 28-15,0-1-19 16,0 3 5-16,0-1-3 16,0 2-7-16,0 0 56 15,0 2-50-15,0-1 4 0,0 2 4 16,0 0-15-16,0 0-8 16,0 2-8-16,0 9 12 15,0 4 13-15,-2 0-8 16,-2 2-4-16,1 1 13 15,0-3-12-15,0 2 30 16,-3 0-32-16,3 0 3 16,-2 3 24-16,-2-2-27 15,4 0 7-15,0-2 2 16,0-1-3-16,0-6 9 16,2-1-15-16,1 1 0 15,0-6-2-15,-2 2 2 16,2-3 0-16,0-2 15 15,0 1-11-15,0-1-5 0,0 0 1 16,0 2 0-16,0-2 0 16,0 0 0-16,0 0 0 15,0 3 0-15,0-1 1 16,0 2-2-16,0 3-9 16,0 1-45-16,6 4-16 15,3-2-52-15,3-3-138 16</inkml:trace>
  <inkml:trace contextRef="#ctx0" brushRef="#br0" timeOffset="411800.2132">26899 11592 494 0,'0'0'13'0,"0"0"25"16,0 0 18-16,0 0-39 16,0 0 43-16,0 0 9 15,0 0-29-15,-88-55 8 0,77 52-48 16,1 2 3-1,-5 1 43-15,1 0-46 0,-3 0 0 16,-3 3 8-16,-1 9-3 16,-4 5 3-16,-8 3-8 15,-3 3 2-15,-2 4 8 16,-1 0-9-16,5 4-1 16,1-1 8-16,3 1-4 15,3 0 1-15,2-2-5 16,1 0 0-16,1 0 1 15,1 0-1-15,3 0 0 16,1 0 0-16,4-1 3 16,7 2-3-16,4-1 0 0,3 3 0 15,0 2-11 1,7 0 11-16,13 0 0 0,1 4-1 16,3 1 6-16,4 0-10 15,2 1 5-15,3 0 0 16,4 3-1-16,4 2 1 15,1 2-4-15,4-2-1 16,1-5 5-16,0-2-2 16,1-4 2-16,1-4 0 15,5-2-2-15,3-1 2 16,2 0-13-16,7-2 7 16,3 0 12-16,7 2-9 15,6-4 3-15,6 0 0 16,6-1-14-16,2 0 14 0,-4 0 0 15,-3-1-1 1,-5 3 1-16,-5-1 0 0,-6-1-9 16,-4 1 9-16,-1-4-3 15,-1 1 3-15,2-4 0 16,0-3 2-16,-1-1-1 16,-4-3 6-16,-1-1-7 15,1 0 0-15,2-2-3 16,4 2 3-16,1-2 0 15,0-1-2-15,-1 1 11 16,-2-2-9-16,-4 0 0 16,-3-3 0-16,-1 1 0 15,-3-2 0-15,-5 0 0 16,-1 0 5-16,-6-4-4 16,1-4 12-16,-1-1-13 0,-2 0 2 15,-3-1 6-15,-2 2-8 16,-5-2 0-16,-3-2 9 15,-2-1-7-15,0-1-2 16,0-2 0-16,2-2 0 16,-3-1 4-16,1-1 1 15,-1-2-8-15,1-1 5 16,2-4-2-16,-2 1 5 16,1-1-5-16,-3 1 0 15,-3-1-4-15,1 5 4 16,-2 0 0-16,-1 1 13 15,-3 2-5-15,0 2 20 0,-3 2-28 16,3 2 7-16,-2 0 7 16,4 3-14-16,0-1 0 15,3 0 0-15,1 1 6 16,-1-2-1-16,0 3-5 16,-5-3 0-16,0 2 0 15,-5-2 6-15,0-3-6 16,-2 0 6-16,1-4-6 15,-2-3 8-15,1-2-8 16,2-2 0-16,-1 0 4 16,3-1-4-16,-2 2-1 15,1 3-3-15,1 1 8 16,-3 1-4-16,0 6 0 16,-5-2 0-16,1 1-4 15,-4-1 4-15,-2 0 0 16,-2-1 0-16,0-2 6 0,0-1-1 15,0 0-5-15,0-3 0 16,0 1 4-16,0 0-4 16,-2-1 0-16,-2 1-2 15,-1 3 14-15,-1 1-8 16,-3 1-4-16,-3 0 0 16,2 1-1-16,-6 2 1 15,-1 0 0-15,-4-2-8 16,-3 1 24-16,-1 1-19 0,1-1 3 15,-1 5 0-15,-2-4-6 16,0 3 6-16,0 0 0 16,-3 0 0-16,2 0 9 15,-3-1-11-15,-1-1 2 16,-3 0 0-16,-3-2-3 16,-5 0 3-16,0-1 0 15,-3 1-4-15,4 0 14 16,1 1-7-16,5 0-3 15,4 3 0-15,3 0-3 16,1 2 3-16,3 3 0 16,-1-1-4-16,4 2 14 15,-2 3-15-15,-1-4 5 0,-5 2 0 16,-7-3-6 0,-4-4 6-16,-2 0 0 15,-5 0-6-15,1 0-1 0,-1 2 3 16,0-2-2-16,2 3 6 15,-2 2-10-15,5-3 10 16,1 3 0-16,5 2 0 16,3 1 2-16,-1 1-4 15,2 0 1-15,2-1 1 16,-2 1 0-16,2-1 0 16,-2 0 0-16,0-1-4 15,-1 1 11-15,3 0-7 16,1-1 0-16,0 0 0 15,-1 1-6-15,1-3 6 0,0 3 0 16,-1-3 0-16,0 2 4 16,-1 0-3-16,-5 1-1 15,1 0 0-15,-1 3-3 16,-3 0 3-16,5 0 0 16,-1-4-9-16,4 3 21 15,0-4-18-15,4 3 6 16,1-3 0-16,0 1-9 15,1 1 9-15,3 2 0 16,-2 0-1-16,1-1 9 16,-3 2-13-16,-3-1 5 15,2 1-4-15,1 0-20 16,0 0 24-16,2 0 0 0,-5 0-5 16,-2 0 14-1,-5 0-14-15,0 0 5 0,-2 0 0 16,-4 0 1-16,0 0-1 15,-1-3 0-15,3 1-3 16,3-1 12-16,9-1-10 16,3 2 1-16,4-1 0 15,4 0-4-15,0 0 4 16,5 1 0-16,-1 2-6 16,1-1 20-16,-2 1-23 0,-2 0 9 15,-5 0 0 1,-3 0-7-16,-3 0 9 0,-2 0-2 15,0 2 0-15,3 2 14 16,-2-1-21-16,6 0 7 16,-3-3 0-16,6 0-7 15,0 0 7-15,4 0 0 16,4 0-1-16,1 0 8 16,2 0-8-16,2 0 1 15,-2 0 0-15,0 0-5 16,3 0 5-16,0 1 0 15,0 0-6-15,-4 1 17 16,1 1-19-16,0 0 8 16,-3 1 0-16,1 0-6 15,-1 2 6-15,-4 1 0 0,-2-2-4 16,-3 5-19-16,-3-4 12 16,-2 2-30-16,0-2-22 15,7 0 44-15,-1-1-62 16,3 1-44-16,3-3-213 15</inkml:trace>
  <inkml:trace contextRef="#ctx0" brushRef="#br0" timeOffset="413184.5022">29439 13247 677 0,'0'0'78'16,"0"0"31"-16,0 0-62 0,0 0 8 15,0 0 31-15,0 0-77 16,0 0 20-16,42 0-29 16,-14 0 0-16,3 0 38 15,1 2-37-15,1 3 6 16,-5-1 7-16,-1 2-14 16,-5 1 27-16,-5-3-27 15,-3 1 0-15,-3 2-25 16,-2-1-24-16,0 1-80 15,-8 2-42-15,-1-4-268 16</inkml:trace>
  <inkml:trace contextRef="#ctx0" brushRef="#br0" timeOffset="413484.4992">29418 13525 544 0,'0'0'48'0,"0"0"-40"15,0 0-8-15,0 0 71 16,0 0 14-16,0 0 2 16,25 48-19-16,-2-41-28 15,-1 0 74-15,4-2-81 16,-3-1 6-16,-2 0-4 15,-3-1-33-15,0-2 15 0,-3 0-17 16,-2 3-20-16,-5-4 18 16,-2 3-83-16,-1 5-66 15,-4-2-36-15,-1-3-197 16</inkml:trace>
  <inkml:trace contextRef="#ctx0" brushRef="#br0" timeOffset="414092.8977">30157 13469 724 0,'0'0'26'15,"0"0"-7"-15,0 0 42 16,0 0 2-16,0 0-5 0,-89-3-28 15,71 16-16-15,4 6 42 16,3 5-38-16,4 3 29 16,5 2-10-16,2 0-25 15,0 1 18-15,9-4-30 16,10 2 5-16,3-3-1 16,4-8-4-16,6 0 0 15,1-6-2-15,2-4 4 16,-1-4-3-16,-4-3 1 15,-1 0 0-15,-3-7 19 16,-1-9-17-16,0-3-2 16,-3-6 0-16,-3-7 2 15,-7-3-17-15,-5-2 15 16,-7 2-4-16,0 2-12 16,-4 6 16-16,-11 5 0 0,-2 3-2 15,-6 7 4-15,0 2-6 16,-2 4 4-16,-3 6 0 15,0 0-3-15,-2 0 6 16,-1 11-6-16,-4 6-17 16,0 3-127-16,2-3-160 15</inkml:trace>
  <inkml:trace contextRef="#ctx0" brushRef="#br0" timeOffset="418847.5701">29718 12601 377 0,'0'0'106'0,"0"0"-104"15,0 0 12-15,0 0 15 16,0 0 64-16,0 0-25 16,0 0-36-16,0 0 5 15,0 0 26-15,0 0-19 16,0 0 21-16,0 0-37 16,1 0-6-16,9 0 33 15,6 0-48-15,4 0 2 0,3 0 5 16,7 0-6-16,4 0 7 15,3 2-15-15,2 0 0 16,-1 1 0-16,-3-2 0 16,-2 0 0-16,-7-1-1 15,-6 0 13-15,-8 0-13 16,-4 0 1-16,-7 0 0 16,-1 0 2-16,0 0-1 15,0 0-1-15,0 0 0 16,0 0 10-16,0 0-14 15,2 0 4-15,-1 0-37 16,5 0 0-16,0 0-90 16,-1 0-6-16,-1 0-47 15,-4 0-132-15</inkml:trace>
  <inkml:trace contextRef="#ctx0" brushRef="#br0" timeOffset="420369.323">27495 12677 7 0,'0'0'412'15,"0"0"-338"-15,0 0-46 0,0 0 12 16,0 0 33-1,0 0 23-15,-1 0-72 0,1 0-18 16,0 0 10-16,0 0-11 16,0 0-2-16,9 3 17 15,9 2 9-15,0 0 34 16,6-1-47-16,2-1 2 16,4 0 25-16,-2-1-22 15,1 0-12-15,-1-1 3 16,-4-1-9-16,2 0 17 15,-6 0-20-15,-4 0 0 16,-5 0-4-16,-3 2 4 16,-4-2 0-16,-2 2-37 0,-2 1-64 15,0 0-16 1,-11 0-121-16,-13 0-148 0</inkml:trace>
  <inkml:trace contextRef="#ctx0" brushRef="#br0" timeOffset="420625.2711">27510 12779 581 0,'0'0'47'0,"0"0"-44"0,0 0-3 16,0 0 6-16,0 0 22 16,0 0-19-16,109 29 20 15,-74-23-29-15,-1-6-28 16,2 0-88-16,-5 0-334 16</inkml:trace>
  <inkml:trace contextRef="#ctx0" brushRef="#br0" timeOffset="525213.6287">27680 11260 119 0,'0'0'112'0,"0"0"-15"15,0 0-30-15,0 0 63 16,0 0-35-16,0 0-29 15,0 0 35-15,-10-5-93 16,10 3 15-16,0 2 29 16,0 0-33-16,0 0 28 15,0-1-47-15,0 1 4 16,0 0 4-16,0 0-8 0,0 0 0 16,0 0-1-16,0 0 10 15,0 0-18-15,0 0 9 16,0 0 0-16,4 0 0 15,7 3 0-15,3 2 0 16,0-3-2-16,0 1 4 16,2 0 5-16,-2-3-7 15,0 1 0-15,-2-1-2 16,-1 3 2-16,-5-3 0 16,-2 3-2-16,-1-3 6 15,0 0-5-15,-3 0 1 16,2 1 0-16,-2-1-18 15,0 0 16-15,0 1-34 16,0-1-13-16,0 2-32 0,0-1-64 16,0-1-58-16</inkml:trace>
  <inkml:trace contextRef="#ctx0" brushRef="#br0" timeOffset="539787.4498">28240 12752 176 0,'0'0'276'16,"0"0"-260"-16,0 0 51 16,0 0 54-16,0 0-54 15,0 0-19-15,0 0-6 16,0 0-38-16,-8 0 30 16,8 0-26-16,0 0-3 15,0 0 8-15,0 0-13 0,0 0 0 16,0 0-5-16,0 0 17 15,3 0-14-15,9 0 2 16,2 0 0-16,-1 0-4 16,5 0 4-16,1 0 0 15,-1 1-1-15,-1-1 14 16,-1 0-12-16,-1 0-1 16,-1 0 0-16,-1 0 3 15,-4 0-1-15,-2 0-2 16,-1 0 0-16,0 0 15 15,0 0-19-15,0 0 4 16,-3 0 0-16,0 0 2 16,-3 0-2-16,0 0 0 0,0 0-6 15,0 0 16-15,0 0-4 16,0 0-6-16,0 0 0 16,0 0-18-16,0 0 14 15,3 0-72-15,-1 0-113 16,1 0-107-16</inkml:trace>
  <inkml:trace contextRef="#ctx0" brushRef="#br0" timeOffset="544663.9071">27689 12755 528 0,'0'0'113'15,"0"0"-84"-15,0 0 79 0,0 0-5 16,0 0-53 0,0 0-21-16,0 0-20 0,0 0 0 15,0 0 20-15,0 0-29 16,2 0 0-16,2 0-6 15,7 0 6-15,7 0 0 16,9 3 0-16,8 2 2 16,8 1 5-16,4 0-7 15,3-1 0-15,4-1-7 16,-1 2 19-16,-3-4-15 16,1 2 3-16,-6-3 0 15,-4-1 5-15,-5 0-5 16,-5 0-1-16,-4 0-9 15,-6 0 12-15,-4 0-2 16,-5 0 0-16,-4 0 6 16,-3 0-11-16,-2 0 5 15,-3 0 0-15,0 0 5 0,0 0-3 16,0 0-3-16,0 0 1 16,1 0-19-16,-1 0-19 15,0 0-84-15,0 0-121 16,0 0-232-16</inkml:trace>
  <inkml:trace contextRef="#ctx0" brushRef="#br0" timeOffset="545181.5224">27691 12818 276 0,'0'0'56'0,"0"0"-55"16,0 0 0-16,0 0 3 16,0 0 39-16,0 0-16 15,0 4-11-15,0-2 41 16,0-2-44-16,0 3 17 15,0 0-13-15,0 2-10 16,8 1 81-16,9 0-55 16,4 1 8-16,4 0 46 0,5-2-63 15,4 0-12-15,4-1 1 16,4-1-11-16,-1-2 25 16,-2 0-27-16,0 0 2 15,1-1 3-15,0 0-5 16,-2 0 0-16,-2 0-2 15,-6 0 22-15,-5 0-18 16,-6 0-2-16,-7 2 0 16,-3-2-11-16,-5 0 11 15,-1 0 0-15,-1 0 0 16,-2 0 8-16,0 0-10 16,0 1 2-16,0-1 0 15,0 0-9-15,0 0 9 0,0 0-36 16,0 0-38-16,3 2-122 15,-2-2-75-15</inkml:trace>
  <inkml:trace contextRef="#ctx0" brushRef="#br0" timeOffset="546606.0264">29597 12671 306 0,'0'0'170'0,"0"0"-121"0,0 0 50 16,0 0-28-16,0 0-3 15,0 0-25-15,-1-3-36 16,1 3 14-16,0 0-21 16,0 0 0-16,0 0 2 15,0 0-2-15,4 0 0 16,9 0 3-16,1 0 0 16,4 0 3-16,0 5-6 15,3-2 0-15,-3 0 11 16,2 1-11-16,0 0 0 15,-2-1-3-15,0 1 10 16,-3-2 7-16,-2-1-14 16,-4 0 0-16,-1 1 34 0,-1-2-29 15,-3 1-4-15,-1-1 18 16,0 0-16-16,0 0-1 16,0 0-2-16,-1 0 0 15,1 0 7-15,-2 1-7 16,1-1 0-16,2 0-9 15,-4 2 15-15,1-2-12 16,-1 0-42-16,2 1-17 16,-1 3 53-16,2-1-117 15,1-1-89-15,-4-1-95 16</inkml:trace>
  <inkml:trace contextRef="#ctx0" brushRef="#br0" timeOffset="547520.6819">29748 12733 428 0,'0'0'195'0,"0"0"-160"16,0 0 16-16,0 0 84 15,0 0-69-15,0 0-26 16,0 0-23-16,0 0-17 15,3 0 35-15,11 0-35 16,2 0 1-16,3 0-2 16,2 0 8-16,0 0-7 15,1 0 0-15,-2 0 9 16,-1 0-13-16,0 0 4 16,-4 0 0-16,-2 0 0 0,-2 0 4 15,-2 0-4-15,-2 0 0 16,-1 0 6-16,0 0-8 15,-3 0 2-15,-1 0 0 16,-1 0 2-16,-1 0-2 16,0 0-5-16,0 0 2 15,2 0-24-15,-2 0 24 16,1 0-61-16,1 0-3 16,1 5-41-16,0-4-63 15,0-1-90-15</inkml:trace>
  <inkml:trace contextRef="#ctx0" brushRef="#br0" timeOffset="557270.6091">30602 12044 134 0,'0'0'58'0,"0"0"35"16,0 0-14-16,0 0 27 0,0 0 4 16,0 0-41-16,0 0 39 15,10-12-56-15,-10 11-45 16,0 1 50-16,0-2-56 16,0 1 3-16,1 1 9 15,-1-2-2-15,0 2-7 16,0 0-4-16,0 0 0 15,0 0-8-15,0 0 8 16,0 0 0-16,0 0-4 16,0 0 9-16,0 0-10 15,0 0 1-15,0 0 4 16,0 0 3-16,0 0-3 16,0 0 0-16,0 0-10 0,0 0 26 15,0 0-32-15,0 0 13 16,0 0 3-16,0 0-9 15,0 0 9-15,0 0-17 16,0 0 11-16,0 0-3 16,0 0 4-16,0 0 1 15,0 0-1-15,0 0-22 16,0 0-4-16,0 2-58 16,0 1-12-16,-1 0-52 15,-2-3-165-15</inkml:trace>
  <inkml:trace contextRef="#ctx0" brushRef="#br0" timeOffset="559250.042">30677 12037 176 0,'0'0'107'0,"0"0"-14"15,0 0-36-15,0 0-22 16,0 0 48-16,0 0-65 16,0 0-12-16,0 0 22 15,0 0-25-15,0 0 2 16,0 0-5-16,0 0 0 0,0 0 2 15,0 0-2-15,0 0 0 16,0 0-11-16,0 0-4 16,0 0 4-16,0 0-58 15,1 0 2-15,2 2 27 16,0 1-117-16,0 0 11 16</inkml:trace>
  <inkml:trace contextRef="#ctx0" brushRef="#br0" timeOffset="560977.8353">11671 11361 24 0,'0'0'15'16,"0"0"21"-16,0 0-10 15,0 0-23-15,0 0 6 16,0 0-8-16,0 0-1 16,-7-6 6-16,7 6-4 15,0 0 1-15,0 0-3 0,-2 1 0 16,-1 4-1-1,0-2 1-15,0 2 0 0,-1-1 0 16,1-1 4-16,-6 1-7 16,3-1 3-16,1 2-46 15,1-4-26-15</inkml:trace>
  <inkml:trace contextRef="#ctx0" brushRef="#br0" timeOffset="561367.2732">11671 11361 95 0,'-57'33'49'15,"56"-33"33"-15,1 0 26 16,-3 0-39-16,2 0 27 16,-1 0-21-16,2 0-40 15,0 0 51-15,0 0-57 16,0 0-4-16,0 0-7 16,0 0-14-16,0 0-4 15,0 0 0-15,0 0 0 0,15 0-7 16,7 0 7-16,4 0 0 15,8 0-2-15,5 0 13 16,7 0-8-16,6 0-3 16,6 2 0-16,4-1-9 15,-3 0 9-15,4-1 0 16,0 0-9-16,-4 0 15 16,-2 0-14-16,-7 0 1 15,-9 0 7-15,-7 3-16 16,-7 1 16-16,-6 1 0 0,-6 0-2 15,-6-1 7-15,1 2-14 16,-4 0-4-16,-1-2-6 16,-2 3 1-1,1-1-9-15,5 6-43 0,-2-3-63 16,3 0-159-16</inkml:trace>
  <inkml:trace contextRef="#ctx0" brushRef="#br0" timeOffset="562600.7842">29748 14026 615 0,'0'0'0'15,"0"0"-8"-15,0 0 0 16,0 0 16-16,0 0 1 16,0 0 13-16,83 14-16 0,-47-9 25 15,0 0-20-15,1-4-4 16,2 4 34-16,-2-2-28 15,-1 0 3-15,-2-1-16 16,-2 1 0-16,-5 0-15 16,-1 0-2-16,-2-2-105 15,-7-1-128-15</inkml:trace>
  <inkml:trace contextRef="#ctx0" brushRef="#br0" timeOffset="569169.36">5645 12346 563 0,'0'0'87'16,"0"0"-59"-16,0 0 0 16,0 0 57-16,0 0-12 15,0 0 10-15,0 0-51 16,0 0-25-16,-6 0 15 15,6 0-15-15,0 0-6 0,0 0 4 16,0 0 2-16,0 0 4 16,0 0-11-16,9 0 0 15,3 0 5-15,3 0-5 16,0 0 0-16,3 1-1 16,1 0 2-16,1 1-11 15,2-1-21-15,2 1-69 16,-2-2-79-16,-5 0-465 15</inkml:trace>
  <inkml:trace contextRef="#ctx0" brushRef="#br0" timeOffset="570131.0143">6257 12516 459 0,'0'0'29'15,"0"0"-24"-15,0 0 1 16,0 0 19-16,0 0 10 0,0 0 1 16,0 2-32-1,4 1 12-15,5-3 15 0,-3 2-15 16,3-2 19-16,-1 2-26 15,0-2 2-15,1 0 5 16,-1 0-12-16,-2 0-4 16,3 0 4-16,-5 0 5 15,-1 0-18-15,2 0-1 16,-2 0-70-16,-2-4 15 16,1-1-164-16</inkml:trace>
  <inkml:trace contextRef="#ctx0" brushRef="#br0" timeOffset="570290.4038">6257 12516 420 0</inkml:trace>
  <inkml:trace contextRef="#ctx0" brushRef="#br0" timeOffset="570410.0868">6257 12516 420 0,'-33'44'139'0,"33"-44"-125"0,0 0 50 0,0 0 53 16,0 0-43-16,0 0-43 15,0 0-31-15,3 0 6 16,6-3-3-16,1 0-3 16,2 2-4-16,0-1 3 15,3 2-40-15,3-1-81 0,-3-2-82 16</inkml:trace>
  <inkml:trace contextRef="#ctx0" brushRef="#br0" timeOffset="577968.2566">8696 11855 827 0,'0'0'166'0,"0"0"-119"16,0 0-22-16,0 0-2 15,0 0 89-15,0 0-67 16,0 0-18-16,-11-50-27 16,11 50 3-16,0 16-9 15,0 12 0-15,0 10 6 16,5 5 3-16,-1-3 2 15,2-2-5-15,-2-2 1 16,-1-7 2-16,-1-6 5 16,1-7-8-16,0-8 1 15,0-6 5-15,0-2 6 16,2 0-7-16,8-4 40 0,3-17-23 16,7-8 7-1,0-4-29-15,0-5 0 0,-5-2 1 16,-2 2 3-16,1 3-8 15,-4 6 0-15,-4 7-43 16,0 8-17-16,1 9-70 16,-1 5-193-16,-1 0-346 15</inkml:trace>
  <inkml:trace contextRef="#ctx0" brushRef="#br0" timeOffset="579204.7445">9112 12025 503 0,'0'0'194'0,"0"0"-150"0,0 0-33 15,0 0 59-15,0 0 29 16,0 0-48-16,-17 57 7 16,7-34-32-16,-1 3 1 15,4 0 30-15,2-3-40 16,3-2-7-16,2-6-4 15,0-5-1-15,2-3 3 16,9-2-8-16,1-3 0 16,4-2 13-16,-2 0-9 15,-1 0-4-15,-4-5 6 0,0-6 1 16,-4-2-14-16,-5-1 5 16,0-4-2-16,0-1-11 15,-9 0-6-15,-2 4 4 16,3 4 14-16,3 6 6 15,2 5-15-15,3 0 11 16,0 0-82-16,0 10 46 16,1 10 9-16,12 2 28 15,3 1-5-15,6-4-18 16,5-2 2-16,1-8-40 16,6-6 7-16,1-3 47 15,-4-3-22-15,0-14 28 16,-2-7 1-16,-6-3 1 15,-2-4 32-15,-6-3 9 16,-4-2 4-16,1-7 17 0,-3-3-47 16,1-1-11-16,2 3 4 15,-3 7 2-15,2 11-12 16,-4 9 7-16,-4 10-5 16,-2 3 63-16,-1 4-63 15,0 0-1-15,0 4-6 16,0 18 6-16,-10 5 2 15,1 7-2-15,0 3 0 16,3-1 8-16,1 1-3 16,3-2-5-16,2-3 2 15,0-6 0-15,0-5 5 16,8-5-7-16,6-4 0 0,2-9 10 16,2-3-6-16,5 0-4 15,-1-2 11-15,2-13-10 16,-5-2 11-16,-1-1-12 15,-6 2 0-15,-4 0 3 16,-3 5-3-16,-5 3 0 16,0 7 0-16,0 1-7 15,-1 0 7-15,-12 0-12 16,-1 14 12-16,2 5-15 16,3 0 15-16,5-1 0 15,4 1-5-15,0-5 12 16,0-4-15-16,4-3 3 15,8-3 5-15,6-4-17 0,1 0 11 16,1 0-17 0,-1-5-19-16,-2-5-8 0,-4 2 22 15,-4-1-19-15,-4 4 47 16,-4 4-18-16,-1 1 18 16,0 0-22-16,-3 0 1 15,-7 8 21-15,-1 7 3 16,4 2-3-16,4 1 0 15,1 0 13-15,2-2-13 16,0-4-5-16,0-2-3 16,3-3 16-16,6-7-15 15,0 0 7-15,2 0 0 0,3-9 14 16,0-8-14 0,4-7 0-16,-2-4 7 0,-1-6-3 15,-1-2 1-15,-3-3-5 16,-3-4 0-16,-5 0 4 15,-2-1 1-15,-1 6-5 16,0 7 31-16,0 11-6 16,0 9 3-16,0 9 19 15,0 2-11-15,0 2-32 16,0 16-4-16,-4 9 0 16,-1 4 12-16,2 1-12 15,0 2 16-15,-1-3-16 16,3-3 0-16,1-3 3 0,0-5-3 15,0-5-16 1,3-6-47-16,7-4-124 0,-4-5-475 16</inkml:trace>
  <inkml:trace contextRef="#ctx0" brushRef="#br0" timeOffset="579551.2769">8949 12567 646 0,'0'0'63'15,"0"0"-53"-15,0 0 17 16,0 0 60-16,0 0-5 15,0 0-34-15,0 14-19 16,42-14 50-16,13-2-32 16,8-7-43-16,4-1 27 15,6 0-31-15,6-2 0 16,3 2 7-16,0 0 2 16,-7 1-13-16,-8 1 4 15,-3-1 0-15,0 2-13 16,-3 2-11-16,-5-3-151 15,-10 3-123-15</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1-07T03:27:49.676"/>
    </inkml:context>
    <inkml:brush xml:id="br0">
      <inkml:brushProperty name="width" value="0.05292" units="cm"/>
      <inkml:brushProperty name="height" value="0.05292" units="cm"/>
      <inkml:brushProperty name="color" value="#C00000"/>
    </inkml:brush>
  </inkml:definitions>
  <inkml:trace contextRef="#ctx0" brushRef="#br0">26786 1584 271 0,'0'0'24'16,"0"0"-21"-16,0 0 49 15,0 0-6-15,0 0-14 16,0 0 9-16,0 0-27 16,0 0-9-16,-5 0-1 15,4 0-2-15,1 0 9 0,0 0-11 16,-2 0 1-1,1 0 6-15,-1 3-4 0,-1 0 37 16,0 1-7-16,-2 0-6 16,2-1-5-16,-1-1 19 15,1 1-25-15,3-2 29 16,0 0-37-16,0-1 1 16,0 0 14-16,0 0 0 15,0 0-5-15,0 2-18 16,7-2 0-16,7 0 18 15,5 0-18-15,2 0 0 16,5 0 14-16,-1 0-14 0,3 0-1 16,-1 0-33-1,1-2-7-15,-2 1-55 0,-5 1-111 16,-5-1-93-16</inkml:trace>
  <inkml:trace contextRef="#ctx0" brushRef="#br0" timeOffset="2634.8731">27238 2567 191 0,'0'0'85'0,"0"0"-74"16,0 0 0-16,0 0 56 15,0 0-31-15,0 0 16 16,0 0-23-16,0-5 3 16,0 4 10-16,0 1-18 15,0 0 13-15,0 0 17 16,0 0-23-16,0 0 14 16,0 0-19-16,0 0-8 15,0 0 10-15,0 0-28 16,0 0 0-16,3 0-1 15,4 0 4-15,0 0-5 0,4 0 2 16,2 0 0 0,-1 0-9-16,6 0-4 0,0 0-5 15,3 0-43-15,-1 0-68 16,-1-5-66-16,0-4-94 16</inkml:trace>
  <inkml:trace contextRef="#ctx0" brushRef="#br0" timeOffset="6009.2951">19095 8332 631 0,'0'0'84'0,"0"0"-44"0,0 0-38 15,0 0 43-15,0 0 46 16,0 0-7-16,0 0-10 15,-18 12-36-15,15-11-5 16,-1 1 2-16,1-2-35 16,1 2 0-16,2-2 3 15,0 0 0-15,0 0-3 16,0 0 0-16,0 0 0 16,0 0-13-16,0 0 13 15,0 0-3-15,0 0-1 16,0-5 8-16,0-1 12 15,0 1-16-15,0 4 2 16,0 1-4-16,0 0 2 0,-8 0-21 16,-6 6-8-16,-1 7-16 15,0 5-48-15,7-1-31 16,7-3-112-16,1-6-367 16</inkml:trace>
  <inkml:trace contextRef="#ctx0" brushRef="#br0" timeOffset="7511.527">26659 3294 304 0,'0'0'113'16,"0"0"-88"-16,0 0-19 15,0 0 40-15,0 0-20 16,0 0 39-16,31 0-32 16,-21 0-26-16,1 2 11 15,1-2-3-15,4 1-13 16,1 1-4-16,2-2-90 0,-3 0-281 16</inkml:trace>
  <inkml:trace contextRef="#ctx0" brushRef="#br0" timeOffset="37067.9815">1218 8349 406 0,'0'0'216'16,"0"0"-112"-16,0 0-36 0,0 0-5 15,0 0-7-15,0 0 15 16,0 0-20-16,-6 0-25 16,6 0 40-16,-1 0-49 15,1 0-6-15,0 0 6 16,0 0-15-16,0 0-2 16,0 0 0-16,0 0-3 15,0 0-14-15,15 2-4 16,10 2 21-16,8-1 11 15,4 0-10-15,2 0 3 16,-3-3-3-16,-5 0-1 16,-3 0 17-16,-7 0-17 15,-6-3 0-15,-7 0 1 16,-5 0 4-16,-3-1 8 16,0-3-13-16,0-4 6 0,-2 0-18 15,-11-3 3-15,-8 0-17 16,1 0-13-16,-2 1-14 15,3 3 14-15,5-1 7 16,5 1 32-16,5 2-8 16,1 1 8-16,3 1-14 15,0-1 13-15,0-2-2 16,0 0-2-16,13 1 5 16,1 3 0-16,-1 1-10 15,5 4 10-15,1 0 0 16,2 0 0-16,-1 14 4 0,-1 2-3 15,1 4-1-15,-4 3 2 16,-4 1-10-16,-2 3 16 16,-5 1-8-16,-5 0 14 15,0 2-5-15,0-3 12 16,-5-1-11-16,-8-5-6 16,4-3 22-16,0-4-21 15,0-3-5-15,5-4 7 16,2-3-7-16,2-4-46 15,0 0-147-15,3-16-425 16</inkml:trace>
  <inkml:trace contextRef="#ctx0" brushRef="#br0" timeOffset="38448.1793">2018 8042 678 0,'0'0'9'16,"0"0"21"-16,0 0 3 16,0 0-2-16,0 0 24 0,-91 8-28 15,71 7-18 1,4 2 36-16,1 2-45 0,12 1 0 16,1-1-4-16,2 1 12 15,5 2-9-15,19-1 1 16,0 0 0-16,6 1 5 15,-2 1-4-15,-1 2-1 16,-5 2 13-16,-8 1-5 16,-9-1-12-16,-5 3 4 15,-2 0 0-15,-18 1 7 16,-2-4-1-16,-2-5-6 16,9-7 12-16,3-3-11 15,8-8 2-15,4-1-3 16,0-3 0-16,0 0-16 15,6 0 16-15,10-10 0 0,5-4-4 16,-3-1 6 0,3 5-4-16,-4 4-1 0,-6 3 3 15,1 1-6-15,-3 1 6 16,-2-1 0-16,2 1-7 16,2-2 17-16,4 1-8 15,2-4-2-15,0-1 0 16,4-3 3-16,-3 0-3 15,-2-2 0-15,-4 1 3 16,-2 0 2-16,-5 3 4 16,-4-1-9-16,-1 4 0 15,0 1 18-15,0 2-18 0,-3 2 0 16,-3 0 3-16,2 0 3 16,0 3-12-16,1 10 3 15,3 2 3-15,0 1-4 16,0 2 4-16,7-4 0 15,8 0 5-15,3-4-2 16,3-2 2-16,-2-5-5 16,1-3 0-16,-4 0-4 15,-4 0 4-15,0 0 0 16,-8-8 0-16,-4-2-2 16,0-2-2-16,0-1-3 15,-3-3 7-15,-4 0-3 16,1 1 3-16,3-2 0 15,3 0-5-15,0 2 5 16,3-2-4-16,18 3-3 0,-2 1 2 16,6 3-8-16,-2 3 3 15,-4 4 1-15,-2 3 2 16,-7 0 3-16,-4 0 0 16,0 2-9-16,-6 9-11 15,0 4 9-15,0 2 5 16,-1 5 10-16,-10 0 8 15,5 0-7-15,0 1 10 16,6-1-7-16,0-3 6 16,0-4 2-16,2-1-12 0,8-4 0 15,2-3 1 1,3-2 5-16,-3-4 2 0,4-1-8 16,-1 0 3-16,0 0 16 15,2-7-15-15,-3-4-4 16,0 0 9-16,-2-3-7 15,0 0 3-15,-5 0-5 16,-2 0 0-16,-1 6 2 16,-2 2-2-16,-2 3 0 15,2 3 1-15,-2 0-1 16,0 0-15-16,0 9-3 16,2 13 18-16,1 4 4 15,3 1-4-15,0-5 0 16,9 0 10-16,3-7-6 15,7-5-8-15,11-9-11 0,7-1-176 16</inkml:trace>
  <inkml:trace contextRef="#ctx0" brushRef="#br0" timeOffset="39250.0703">3242 8300 644 0,'0'0'60'0,"0"0"17"16,0 0-18 0,0 0 16-16,0 0-44 0,0 0-6 15,-74 61 0-15,72-50-20 16,2 0 8-16,0-1-13 15,2 0 0-15,11-3 5 16,1-3-5-16,0-3 0 16,0-1-1-16,-1 0-5 15,-5 0 4-15,-2-3-17 16,-6-2 12-16,0-2-14 16,0 2 12-16,0 2-2 15,-9 0 6-15,0 3 10 16,0 0-10-16,6 0 0 15,0 0 3-15,3 4-19 0,0 1 21 16,0 2-1-16,9-5-5 16,9-2 5-16,0 0 1 15,10 0 7-15,-1-9-5 16,0-7 32-16,0-2-30 16,-5-7-4-16,-4 0 13 15,1-3-9-15,-7-1 8 16,-3 3-12-16,-3-2 0 15,-6 1 32-15,0 0-30 16,0 0 12-16,0 6 20 16,0 7-18-16,0 8 12 15,0 3-18-15,-3 3-3 16,3 0-11-16,-3 0 4 16,-4 20-8-16,-2 6 0 0,-3 10 16 15,-3 3-10-15,0 2 2 16,2-2 0-16,-1 0 0 15,8-4 0-15,-1 0 0 16,4-6 0-16,3-4 4 16,0-3-2-16,0-7-2 15,0-4 0-15,1-4 2 16,8-7-2-16,-3 0 0 16,2 0 14-16,-2 0-14 15,1-8 18-15,-3-4-18 16,-2-3 0-16,-2 0-5 0,0 0 5 15,0 3-15 1,-6 2 1-16,-4 5-8 0,5 0 10 16,2 3-54-16,3 2-46 15,0 0 22-15,0 0-189 16,0 2-235-16</inkml:trace>
  <inkml:trace contextRef="#ctx0" brushRef="#br0" timeOffset="39984.1931">3918 8040 718 0,'0'0'80'15,"0"0"-18"-15,0 0-56 16,0 0 1-16,0 0 0 16,0 0 29-16,0 96 65 15,0-50-44-15,0 0-20 16,-3 0-4-16,-6-6-11 0,-3-5 0 15,2-6-22-15,-1-9 5 16,7-6-14-16,4-6 9 16,0-8-86-16,0 0-153 15,4-15-309-15</inkml:trace>
  <inkml:trace contextRef="#ctx0" brushRef="#br0" timeOffset="40795.3422">4146 8087 694 0,'0'0'59'0,"0"0"-41"16,0 0-17-16,-12 87 91 16,0-54-38-16,-7 0-13 15,1 1 14-15,-4-5-35 16,-1-2 2-16,3-6-20 15,3-6 5-15,4-3 12 16,4-5-19-16,3-4 0 16,4-2 5-16,2-1-4 15,0 0-2-15,0 0 0 16,0 0-3-16,2-4-11 16,7-5-1-16,4-1-16 15,-1 2 4-15,4 5 9 16,-4 3 16-16,-1 0 2 0,5 0 1 15,-4 0-16-15,1 6 20 16,-2 4-4-16,-2-3 0 16,0-3 4-16,-3 0-2 15,1-4-2-15,-2 0 0 16,1 0 16-16,1 0-7 16,-4 0-2-16,6-4 9 15,-1-7-14-15,0-2 3 16,0 4-5-16,1-5 0 15,0 6-6-15,0 2 6 16,-2 3 0-16,-1 2-1 16,2 1 5-16,-1 0-8 0,4 0-3 15,-2 13 7 1,1 2-11-16,-4 1 11 0,-3 5 0 16,-3-5 8-1,0 1-7-15,0-2 12 0,0-6-13 16,0-1 1-16,0-7 3 15,0-1 0-15,0 0-4 16,0 0 0-16,3-6-3 16,15-6-3-16,0-3-42 15,1 2-46-15,3 1 33 16,-5 4 5-16,2 4 43 16,-7 4 3-16,-4 0 10 0,-4 0-8 15,-4 0-3 1,0 5-25-16,0 7 22 0,-4 0 16 15,-1 3-2-15,4-1 17 16,1 1-12-16,0-1-2 16,0 0-3-16,10-4 0 15,8-2-7-15,0-6 14 16,-3-2-7-16,4 0 0 16,-7 0-14-16,-3-7-15 15,-3-3-66-15,-6-2-26 16,0 3-151-16</inkml:trace>
  <inkml:trace contextRef="#ctx0" brushRef="#br0" timeOffset="41439.5442">4525 8486 37 0,'0'0'43'16,"0"0"-23"-16,0 0 28 15,0 0 55-15,79-21-48 16,-62 4-1-16,-1 0-7 16,-1-3-21-16,-2 2 17 15,-1-2 2-15,-3 0 50 16,-3 0-14-16,0 0-26 16,-6 0 20-16,0 3-27 15,0 4 4-15,0 7 35 0,0 2-59 16,0 3 11-1,0 1-39-15,0 0-20 0,0 14 9 16,0 9 4-16,0 3 7 16,0 4 7-16,0 0-7 15,0 1 0-15,0-1 6 16,-3 1-4-16,3-3 15 16,-3-3-17-16,3-5 4 15,0-3 8-15,0-7-12 16,0-3 0-16,0-6 9 15,0-1-8-15,0 0 27 16,0-4-5-16,0-13-22 16,0-6 18-16,0-8-19 15,0 1-8-15,0-4-3 16,0 0-27-16,0-3 20 16,0 0-27-16,0 2 2 0,9 4 40 15,0 4-30-15,3 5 32 16,3 3-4-16,-3 7 6 15,3 3-5-15,-3 4 3 16,-2 5 1-16,-1 0-13 16,2 9 13-16,-3 8-9 15,-2 3 7-15,-3 4-2 16,-3 0 2-16,0 0 2 16,-1 0 0-16,-14-2 15 0,-3-2-13 15,-1-3-2 1,-2-3 0-16,4-2-3 0,1-4-114 15,4-6-405-15</inkml:trace>
  <inkml:trace contextRef="#ctx0" brushRef="#br0" timeOffset="42789.5783">5022 8246 741 0,'0'0'20'16,"0"0"43"-16,0 0-9 16,0 0-38-16,0 0 32 15,0 0-11-15,-73 14-21 0,73-5-1 16,0 2-15-16,0 2 0 15,0 2 9-15,0 0-1 16,6 3-8-16,-2-1 7 16,2 1 0-16,-3 1-2 15,-3-3-5-15,0 1 0 16,0-3 2-16,-10 0-2 16,-1-5 0-16,2-2 2 15,2-2 2-15,4-4-8 16,3-1-12-16,0 0-50 15,3-1 22-15,15-12-14 16,1-2 37-16,2 2-3 16,1 2 0-16,-1 1 21 15,-3 3 3-15,-3 2 0 16,2 0-3-16,-1 2 3 16,-4 0 0-16,6 0 0 15,-2-1 4-15,2 1-1 0,1-3-3 16,-1 2 0-16,-3 0 3 15,0 0-1-15,-3 1-2 16,-8 0 2-16,-2 3 1 16,-2 0-6-16,0 0-1 15,-8 0-11-15,-11 11 14 16,-5 1 1-16,2 0 0 16,2 2 10-16,4 1-9 15,4-1 8-15,3-1-9 16,5-1 7-16,4-3-1 0,0-1-6 15,0-4 0-15,13-4 7 16,5 0-6-16,3 0 12 16,4-3-13-16,-4-6 0 15,-1-2-6-15,-6 1-11 16,-6 2-16-16,-5-1 11 16,-3 2-31-16,0 2 19 15,0 0-13-15,-9 4-22 16,1 1 53-16,1 0-2 15,3 0 18-15,1 0 24 16,3 8-16-16,0-3 5 16,0 0-13-16,7 2 1 15,8-7 25-15,9 0-21 0,0 0-4 16,6 0-1 0,1-7-17-16,-1-3-41 0,-3-1 0 15,-5 3 11-15,-4 0 39 16,-8 3-8-16,-4 0 16 15,-4 2 12-15,-2-1 40 16,0 2 20-16,0 1 3 16,0-1-71-16,-8 2-8 15,-2 0 9-15,-2 0-5 16,3 0 36-16,1 5-27 16,1 7 18-16,3 0-7 15,-1 0-12-15,4 2 34 0,-1 0-36 16,2 1 10-1,0-4-1-15,0-1-14 0,9-3 13 16,4-5-14-16,-2-2 0 16,7 0 19-16,-2 0-12 15,-1-10-7-15,3-5 20 16,1-3-12-16,-1-2-4 16,-1-2-4-16,-1-2 9 15,-2 1-6-15,-1-2-3 16,-1 1 0-16,-3 3 18 15,-3 5-12-15,0 4 29 16,-5 9-9-16,1 3-22 16,-1 0-4-16,-1 3-11 15,0 17 11-15,0 4-4 16,0 2 11-16,-10-1-2 0,1-1-5 16,3-5 3-16,1-2-14 15,5-7-83-15,0-5-133 16</inkml:trace>
  <inkml:trace contextRef="#ctx0" brushRef="#br0" timeOffset="43046.2464">5697 8341 280 0,'0'0'12'16,"0"0"59"-16,0 0 22 16,0 0-2-16,0 0-31 15,0 0-29-15,-46 69-16 16,58-68 43-16,9 0-13 16,3-1 35-16,6 0-80 15,-2 0-2-15,3 0-72 16,-2 0-542-16</inkml:trace>
  <inkml:trace contextRef="#ctx0" brushRef="#br0" timeOffset="46704.92">111 14953 151 0,'0'0'304'0,"0"0"-239"16,0 0 5-16,0 0 42 0,0 0-45 16,0 0 7-1,0 0 11-15,-11 5 0 0,9-5 4 16,-1 0-45-16,0 0-20 16,0 0 26-16,0 0-19 15,3 0-23-15,0 0 0 16,0 0 0-16,0 0-16 15,0 0-3-15,3 0-5 16,15 0 16-16,3 0 2 16,6 0-2-16,1 0 0 15,-3-2 4-15,1-2-5 16,-5-1 1-16,1 1 0 0,-6 0 2 16,-8 1-2-1,-5 0-2-15,0-4-18 0,-3-3-43 16,0-6-2-16,-14-5-60 15,-11 0-49-15,1 0-100 16,-1 5-119-16</inkml:trace>
  <inkml:trace contextRef="#ctx0" brushRef="#br0" timeOffset="46915.9649">134 14760 368 0,'0'0'121'0,"0"0"47"16,0 0-45-16,0 0-5 15,0 0-37-15,0 0-32 16,-37-56 11-16,37 50-52 15,0-1-6-15,3 3-4 16,13-4 2-16,8 3-1 16,-3 1-3-16,12 1 4 0,-5 3 11 15,3 0-11-15,-1 0 0 16,-6 0 17-16,0 0-17 16,-9 0-36-16,-2 0-53 15,-7 0-102-15,-6 1-97 16</inkml:trace>
  <inkml:trace contextRef="#ctx0" brushRef="#br0" timeOffset="47199.228">320 14977 642 0,'0'0'31'16,"0"0"-30"-16,0 0 6 16,0 0 72-16,0 0-33 15,0 0-28-15,0-2 24 16,0-11 16-16,0-7 30 16,-7-9-34-16,-5-4-48 15,-4-3 9-15,2 6-15 16,8 7-23-16,0 9-56 15,2 8-58-15,4 6-40 16,0 3-230-16</inkml:trace>
  <inkml:trace contextRef="#ctx0" brushRef="#br0" timeOffset="47454.1841">365 15123 773 0,'0'0'80'0,"0"0"-79"15,0 0 35-15,0 0 24 16,0 0-24-16,-45-109 16 16,29 66-10-16,4-9-9 15,-6 0-33-15,6-1 2 0,0 2-1 16,2 3-1-16,-1 3-25 15,1 3-72-15,1 1-81 16,-2 8-144-16</inkml:trace>
  <inkml:trace contextRef="#ctx0" brushRef="#br0" timeOffset="48474.6823">7 14050 488 0,'0'0'275'0,"0"0"-265"16,0 0-3-16,0 0 34 16,0 0 9-16,0 0-15 15,16 70 32-15,4-53-21 0,4-3-34 16,-2-6 3-16,2-5-7 15,-6-3-14-15,0 0 6 16,-6-8 0-16,-5-9 23 16,-4-7-14-16,-3 0 2 15,0-3 12-15,0 2-23 16,-7 9 9-16,-2 4-9 16,3 7-17-16,-2 2 13 15,1 3-15-15,4 0-35 16,3 5 39-16,0 10-22 15,0 0 27-15,3 3 3 16,10 2 7-16,1-3-2 0,5-4 2 16,2-5-10-1,-3-5 10-15,0-3-12 0,-3 0 8 16,-5 0-1-16,-4-10 5 16,0-2 5-16,-3-7-1 15,-3-2 22-15,0-2 30 16,0-6-28-16,-3 3 12 15,-9-1-3-15,-4 3-24 16,-5 4 16-16,4 2-20 16,-2 6 0-16,1 2 2 15,3 2-9-15,0 3-4 16,-4 3 1-16,7 2-6 0,0 0 7 16,6 0 0-16,3 0 0 15,3 0-3-15,0 0-4 16,6 10 1-16,12 7 5 15,0 4 1-15,7 3 4 16,2-1-3-16,0 1 1 16,4-1-2-16,-1 0 6 15,0-4-13-15,6 1 7 16,-2-6 0-16,2-2 6 16,1-5-3-16,-6-7-4 15,-1 0 1-15,3-3 0 16,-2-14-8-16,-11-4 8 15,-1-3 0-15,-19-5 13 16,0 4-11-16,-6 1-2 16,-13 5 0-16,-9 3 3 0,-2 5-13 15,0 5 1-15,2 3 0 16,8 3 5-16,2 0-7 16,6 0-1-16,2 0 11 15,4 7-8-15,3 0 3 16,3-3-7-16,-3 1-1 15,3-2 9-15,0-3-57 16,0 2-36-16,0-2-19 16,0 0-136-16,6 0-215 15</inkml:trace>
  <inkml:trace contextRef="#ctx0" brushRef="#br0" timeOffset="49305.3098">316 13443 614 0,'0'0'164'16,"0"0"-104"-16,0 0 37 15,0 0 49-15,0 0-74 16,0 0-9-16,-30-8-31 16,30 8-30-16,0 0-4 15,0 0-8-15,9 0-14 16,9 0 16-16,10 7 8 16,7 1 6-16,3 4-2 15,-2-4-4-15,-2 1 18 16,1-4-17-16,-7-1-1 15,-4-3 7-15,-12 0-6 0,-9-1 15 16,-3 0-16 0,0 0 0-16,-17 0 27 0,-14-7-27 15,-12-7-3-15,-5-5 0 16,8-1-21-16,-2-1 10 16,12 1-19-16,8 3 29 15,10 0-10-15,7 0 14 16,5 0 0-16,0 0-4 15,2 3 7-15,13 4-10 16,3 3-2-16,1 2 6 16,1 3-13-16,-3 2 1 15,0 0 7-15,2 9 6 16,-5 7-2-16,-4 2 3 16,-1 1 2-16,-1-3 0 15,-8-2 6-15,0-3-7 0,0-5-58 16,-14-6-121-16,-7 0-220 15</inkml:trace>
  <inkml:trace contextRef="#ctx0" brushRef="#br0" timeOffset="49898.4839">392 13191 748 0,'0'0'58'15,"0"0"-25"-15,0 0 50 16,0 0-15-16,0 0-19 0,0 0-42 16,19 77 13-1,-5-77-20-15,-1 0 4 0,2 0-8 16,2 0 4-16,-9-4 0 16,-2-6 8-16,-4-7 5 15,-2 1-12-15,0-3 10 16,0 2-9-16,-8 3-1 15,-5 2-1-15,-2 7-13 16,3 1 11-16,0 2-32 16,2 2 2-16,1 0-18 15,3 0 4-15,6 11 37 16,0-1-4-16,0 0 4 0,0 0 4 16,0-3 5-16,6-2-3 15,1-2 0-15,-1-3-3 16,2 0 3-16,1 0 3 15,-2-5-17-15,-4-9 17 16,-3-3 6-16,0-3 3 16,-3 0 8-16,-10-4-1 15,-2 1 17-15,-6 0-15 16,0 1-8-16,-3 2 61 16,-1 1-50-16,-1 5-4 15,-2 2-14-15,4 4 1 16,2 4 4-16,4 4-8 15,3 0 5-15,3 0-2 16,6 0-1-16,0 0 3 16,2 7-5-16,1 3-1 0,3 0-5 15,0 1 3 1,0-2-45-16,7-3-32 0,2-4-43 16,5-2-37-16,-4 0-339 15</inkml:trace>
  <inkml:trace contextRef="#ctx0" brushRef="#br0" timeOffset="50958.0387">234 12824 653 0,'0'0'194'16,"0"0"-133"-16,0 0 51 0,0 0-48 15,0 0-8 1,0 0-50-16,-9 0-6 0,9 3 8 15,10 7-8-15,4 0-1 16,-1-2 1-16,4-1 0 16,2-3 10-16,-4-4-10 15,1 0 0-15,-7 0-3 16,-1 0 13-16,-4-9-10 16,-1-6 11-16,-3-2-10 15,0 0 16-15,0-2-17 16,-3 2 1-16,-7 0-3 15,1 8 2-15,-2-1-3 16,4 5 0-16,1 3 0 16,0 2-1-16,3 0-3 0,1 0-32 15,2 0 37-15,0 3-8 16,5 6 3-16,7-1 4 16,6-2 3-16,1-1-10 15,-4-3 4-15,3-2 6 16,-6 0-3-16,-6-3-11 15,-3-10 10-15,-3-4 0 16,0-3 8-16,0 4-9 16,-12-1 5-16,-6 0 0 15,0 0-1-15,-1 1 1 16,2 3 0-16,-2 3-1 0,-2 0 11 16,6 3-10-1,-1 0 0-15,7 1 0 0,3 1 1 16,1 4-1-16,5 0 0 15,0 1-1-15,0 0 2 16,0 0-5-16,0 0-1 16,0 0-19-16,0 0 18 15,0 0 0-15,0 0 1 16,0 0 1-16,0 1 6 16,0 0-6-16,0 1 4 15,0-2 0-15,0 0 26 16,0 0-12-16,0 0 34 15,0 0-3-15,0 0-34 16,0 0 4-16,0 0-15 16,0 0-12-16,6 1 3 0,3 4-17 15,6 0 26-15,3 0-4 16,1-3 8-16,-2 0-15 16,1-2 9-16,-3 0-31 15,1 0 33-15,-4-9-25 16,-3-1 14-16,-6-2 8 15,-3-2 6-15,0-2 4 16,0-1-7-16,-13 3 2 16,-4-2 10-16,-1 4-12 15,0 0 0-15,2 0-4 16,4 5 10-16,0 1-3 16,6 4-3-16,3 2-6 15,3 0 1-15,0 0-14 0,0 0-8 16,0 0 16-16,6 2 2 15,10 6 9-15,4-2 0 16,2 2 2-16,2-2-3 16,3 1 1-16,-2 0 0 15,-1-1-2-15,0 2 6 16,-2-5 8-16,-5 2-4 16,-2-2-3-16,0-2 25 15,-2 2-28-15,-4-3 3 16,-1 0-2-16,-8 0-2 15,0-3 2-15,-14-14-3 16,-7-9-133-16,0-1-132 0</inkml:trace>
  <inkml:trace contextRef="#ctx0" brushRef="#br0" timeOffset="51091.7361">526 12305 568 0,'0'0'453'0,"0"0"-446"16,0 0-7-16,0 0-38 16,0 0-491-16</inkml:trace>
  <inkml:trace contextRef="#ctx0" brushRef="#br0" timeOffset="55414.0299">292 11248 184 0,'0'0'114'16,"0"0"-31"-16,0 0-49 15,0 0 39-15,0 0 24 16,0 0-51-16,0 0 34 15,-13-12-46-15,13 12 18 16,0 0 14-16,0-1-43 16,0 1 4-16,0 0 8 15,-2 0-20-15,2 0 25 16,0 0-28-16,0 0-7 0,0 0 14 16,0 0-19-1,0 0 0-15,0 0 5 0,0 0 1 16,0 0-11-16,0 0 5 15,0 0 0-15,0 0-12 16,0 0 12-16,6 0 0 16,7 0 0-16,-2 4 5 15,5 0-4-15,-1-4-1 16,3 3 0-16,2-3-2 16,2 0 6-16,-1 0-4 15,1 0 3-15,-4 0-1 16,0 0 3-16,0 0-5 0,-2 0 0 15,2 0 3 1,-3 2-3-16,-6-2 0 0,-1 0-3 16,-6 0 6-16,0 0-4 15,-2 0 1-15,0 0 0 16,0 0-16-16,0 0-27 16,0 0-14-16,0 0 3 15,3 0-69-15,-2-2-62 16</inkml:trace>
  <inkml:trace contextRef="#ctx0" brushRef="#br0" timeOffset="55916.8936">459 11118 114 0,'0'0'508'16,"0"0"-437"-16,0 0-22 15,0 0 0-15,0 0 62 16,0 0-83-16,-12 0-20 16,12 0-8-16,0 0 4 15,9 0-9-15,12 0 5 16,-3 0 0-16,9 1-6 15,-2 6 6-15,0 3 0 0,-1-2 2 16,-9 4 4 0,0 0-12-16,-3 2 4 0,0 0 2 15,1 1-3-15,-5 0 3 16,5 2 0-16,-4 0-1 16,-1-1 10-16,-4 2-15 15,-4-1 6-15,0 0 0 16,0-1 7-16,-1 1-7 15,-10-2 0-15,-2-1 9 16,-1 1-8-16,2-1 11 16,-1 0-12-16,-2-3 1 15,3-2 10-15,0-4-8 16,-4 0-3-16,5-4 3 0,1-1-3 16,-8 0-3-16,6 0-52 15,-3-3-109-15,5-7-434 16</inkml:trace>
  <inkml:trace contextRef="#ctx0" brushRef="#br0" timeOffset="58465.8016">629 13073 404 0,'0'0'46'0,"0"0"3"16,0 0-33-16,0 0 83 16,0 0-17-16,0 0-52 15,0 0 23-15,-25-1-3 16,25-1-45-16,0 2 36 16,0-2-36-16,0 1-5 15,0 1 6-15,0 0 0 16,0 0-8-16,0 0 2 0,0 0 0 15,0 0-8-15,12 1 8 16,1 3 0-16,2-1 0 16,3 1 6-16,0-2-11 15,3-1 5-15,1-1 0 16,-4 0 3-16,-5 0-3 16,-2 0 0-16,-5 0 7 15,1 0-6-15,-1 0 8 16,-1 0-9-16,-4-3 0 15,1-4-17-15,1-3 2 16,-2 1-109-16,-1-5-103 16,0-2-144-16</inkml:trace>
  <inkml:trace contextRef="#ctx0" brushRef="#br0" timeOffset="58884.1036">671 12891 295 0,'0'0'151'0,"0"0"-128"15,0 0-19-15,0 0 65 16,0 0-37-16,0 0-29 16,-2 0-1-16,13 0 4 15,5 0-2-15,-1 0-4 0,3 0 5 16,-2 0 2-1,1 0-5-15,-4 3-2 0,2 6 7 16,-3 1 0-16,0 2-6 16,-3 2-1-16,2 1 0 15,-3 2 21-15,-2-2-17 16,-1 1 6-16,-2-1 31 16,0-1-32-16,0-2 12 15,4 3-12-15,-7-1 0 16,0-2 14-16,0 2-16 15,0 0-6-15,0 2 19 16,0-2-18-16,0-2 0 16,-3 2-2-16,-7-3 7 15,2 1-18-15,-1-1 1 0,-4-1-35 16,1-3-42-16,-6-1-167 16</inkml:trace>
  <inkml:trace contextRef="#ctx0" brushRef="#br0" timeOffset="61818.768">575 15533 374 0,'0'0'47'0,"0"0"-13"16,0 0 33-16,0 0 13 16,0 0-25-16,0 0 9 15,0 0-49-15,-37-9 34 16,37 9-38-16,0 0 2 16,0 0 16-16,0 0-24 15,0 0-2-15,0 0-6 0,0 0 10 16,9 0-13-1,7 0 6-15,1 0 0 0,7 0 24 16,-2 0-19-16,2 0 8 16,0 0-11-16,1 0 3 15,-1-6 22-15,-4 0-21 16,-4 1-5-16,-7 2 22 16,-2 0-14-16,-4 3-10 15,-3 0 1-15,3 0 0 16,-3-1-15-16,0-2 4 15,0-3-78-15,0-2-146 16</inkml:trace>
  <inkml:trace contextRef="#ctx0" brushRef="#br0" timeOffset="62222.0965">641 15363 643 0,'0'0'94'0,"0"0"-48"16,0 0-4-16,0 0 43 15,0 0-68-15,0 0-6 16,-3-2-22-16,3 2 10 16,6 0-3-16,4 0 3 15,4 0 1-15,8 5-4 16,-4 3 4-16,6 1 0 0,0 2-2 15,-5-1 3-15,2-1-1 16,-3 4 0-16,-1-1 8 16,-4 4-16-16,-3 0 8 15,-5 1 0-15,2 0-1 16,-7 1 1-16,0-1 0 16,0 0-4-16,0-2 9 15,-7 1 5-15,-2 0-10 16,-3-3 0-16,-3-1 7 15,3-3-4-15,-3 0-3 16,3-5 0-16,3 0-70 16,-4-4-27-16,4 0-227 15</inkml:trace>
  <inkml:trace contextRef="#ctx0" brushRef="#br0" timeOffset="83207.5708">12004 5385 106 0,'0'0'260'15,"0"0"-207"-15,0 0 3 16,0 0-16-16,0 0 46 16,0 0 12-16,0 0-30 15,0 0-18-15,0-35-5 16,0 34-8-16,0-2 39 16,0 1-42-16,0 0 13 0,0 2 32 15,0 0-59 1,0 0-1-16,0 0-12 0,0 0 2 15,0 0-7-15,0 0-2 16,0 0 0-16,0 0-10 16,0 0 11-16,-1 8-1 15,-1 5 0-15,-1 2 9 16,0 2-9-16,1 5 0 16,1-1 0-16,-2 2 11 15,1 0-8-15,1-3-3 16,-2 1 6-16,3-1 7 15,-2-3-5-15,2 0-8 16,0-1 0-16,0-5 11 16,0 0-9-16,0-5-2 0,0-2 1 15,0 1 8-15,0-3-4 16,0 1-5-16,0-3 0 16,0 0-2-16,0 0 2 15,0 0-5-15,0 0 3 16,0 0-22-16,0 0 15 15,0 0-63-15,0 0-97 16,-1 0-97-16,-8-5-321 16</inkml:trace>
  <inkml:trace contextRef="#ctx0" brushRef="#br0" timeOffset="83683.3183">11862 5591 416 0,'0'0'56'0,"0"0"24"16,0 0 34-16,0 0-9 16,0 0-47-16,0 0-6 15,-3-15 4-15,3 15-33 16,0-2 0-16,0 2-23 15,0 0 0-15,0 0-3 16,0 10 7-16,0 4-4 0,5 0 26 16,2 3-12-16,1 0 21 15,0 0-27-15,0 2-5 16,1 1 28-16,0-1-23 16,1-2-6-16,1-2-1 15,-1-2 7-15,-1-5 1 16,0 0-9-16,-3-6 0 15,3-1 23-15,0-1-14 16,0 0 21-16,9-3 0 16,-2-9-26-16,5-3 13 15,1-2-17-15,-5-2 0 16,4 4-3-16,-5-1 3 16,-4 5-6-16,0 4-3 0,-6 3-29 15,-2 1-22-15,-1 3-86 16,-1 0-88-16,-2 0-131 15</inkml:trace>
  <inkml:trace contextRef="#ctx0" brushRef="#br0" timeOffset="99518.4654">2544 11760 495 0,'0'0'43'16,"0"0"30"-16,0 0-33 15,0 0 48-15,0 0 6 16,0 0-45-16,0 0-2 15,0 0-8-15,-19-2-3 16,19 2 22-16,0 0-46 16,0 0 5-16,0 0-2 0,0 0-12 15,0 0 15-15,0 0-18 16,0 0 0-16,0 0 4 16,3 0-4-16,9 0 0 15,1 0 5-15,2 0 2 16,2 0 0-16,0 0-7 15,-3 0 0-15,4 0 2 16,-2 0-2-16,-1 0 0 16,-1 0 1-16,-1-3 3 15,-1 2-4-15,-3 1 0 16,3-3-51-16,-3 0-18 16,-3 1-99-16,-5-2-236 15</inkml:trace>
  <inkml:trace contextRef="#ctx0" brushRef="#br0" timeOffset="105140.9307">3891 11969 89 0,'0'0'298'16,"0"0"-192"-16,0 0-9 16,0 0-9-16,0 0 17 15,0 0-59-15,0 0-4 16,-1 3-35-16,1-3-2 15,0 0 20-15,0 0-25 16,0 0 0-16,0 0 17 0,0 0-1 16,0 0 16-16,0 0-8 15,0 0-13-15,0 0 35 16,-2 0-36-16,1 0-3 16,-2 0 17-16,-2 0-20 15,2 0 6-15,0 0-10 16,3 0 0-16,-4 0-2 15,4 0 2-15,0 0 0 16,0 0 8-16,0 0-5 16,0 0-2-16,0 0-1 15,0 0 0-15,0 0 0 16,0 0 0-16,0 0 0 0,0 0-13 16,0 0 23-1,0 0-19-15,12 3 9 0,-2-2 0 16,5-1 14-16,0 0-14 15,6 0 0-15,1 0 15 16,-1 0-13-16,0 0 11 16,0 0-13-16,-6 0 0 15,1-1 3-15,-4-1-3 16,-4 1 0-16,-1 1 6 16,-4 0-4-16,-2 0 8 15,-1 0-10-15,0 0 0 16,0-2 18-16,0 2-18 15,0-1 0-15,0 1 7 16,2-2 1-16,-2 1-5 0,3-1-3 16,0-3 0-16,0 1-15 15,0 1 15-15,-3 1-50 16,3-1-10-16,-3 3-131 16,0 0-196-16</inkml:trace>
  <inkml:trace contextRef="#ctx0" brushRef="#br0" timeOffset="110669.0946">5156 12048 142 0,'0'0'45'0,"0"0"-3"0,0 0 6 16,0 0 22-16,0 0-20 16,0 0-11-16,0 0 8 15,0 0 18-15,0 0 15 16,0 0-31-16,0 0 6 16,0 0 23-16,0 0-50 15,0 0-10-15,0 0 12 16,0 0 5-16,0 0 5 15,0 0-40-15,0 0 8 16,0 0 27-16,0 0-35 16,0 0 16-16,0 0 14 15,0 0-29-15,0 0 27 16,0 0-28-16,0 0 0 0,0 0 17 16,0 0-13-16,0 0-4 15,0 0 1-15,0 0 7 16,0 0-6-16,9 0-2 15,4 0 0-15,2 0 0 16,0 0 0-16,3 0 0 16,-3 0 0-16,-3 0 2 15,4 0 5-15,-5 0-7 16,-1 0 0-16,-1 0-6 16,0 0 8-16,-3 0-2 15,-1 0 0-15,-2 0 6 16,0 0-10-16,-2 0 4 0,3 0 0 15,1 0 1 1,-2 0-1-16,0 0 0 0,0 0-1 16,0 0 5-16,0 0-5 15,-3 0 1-15,0 0 0 16,0 0-3-16,0 0 3 16,0 0-2-16,0-3-18 15,0-1-82-15,0-3-82 16,-9-2-391-16</inkml:trace>
  <inkml:trace contextRef="#ctx0" brushRef="#br0" timeOffset="113378.5509">5138 10084 392 0,'0'0'64'16,"0"0"24"-16,0 0 4 16,0 0-47-16,0 0 55 15,0 0-55-15,0 0-20 16,-9 0-7-16,9 0-12 15,0 0 9-15,0 0-15 0,0 0 0 16,0 0 16-16,0 2-13 16,3-1 8-16,5 4 15 15,0-2-20-15,0 0 12 16,1 0-15-16,0-1 2 16,0-2 34-16,1 3-39 15,-2-3 14-15,2 0-2 16,-2 0-11-16,-2 0 11 15,-2 0-12-15,1 0 0 16,2 0 12-16,-3 0-12 16,1-5 0-16,-2 5-1 15,-3-2-29-15,0-1-45 0,0-3-75 16,0-3-612-16</inkml:trace>
  <inkml:trace contextRef="#ctx0" brushRef="#br0" timeOffset="116469.3414">6391 10003 139 0,'0'0'207'15,"0"0"-91"-15,0 0-36 16,0 0-21-16,0 0 25 16,0 0-60-16,0 0 35 15,-3-11-10-15,3 9-38 16,0 2 30-16,0 0-40 16,0 0 1-16,0 0 10 15,0 0-12-15,0 0 0 16,0 0 5-16,0 0-5 15,0 0 4-15,0 0-4 0,0 0 0 16,0 0 22-16,0 2-20 16,0 3 0-16,10-3 7 15,1 0-8-15,4 1 13 16,-2-1-14-16,2 1 0 16,0-1 2-16,1-2-2 15,-2 0 0-15,-2 0 4 16,1 0 1-16,-4 3-1 15,0-3-4-15,-3 2 0 16,0-2 23-16,-3 0-18 16,-3 0 11-16,0 0 2 15,0 0-3-15,0 0 23 0,0 0-7 16,0 0-16-16,0 0 34 16,0 0-47-16,0 0 4 15,0 0 2 1,0 0-7-16,0-5-2 0,0 3-5 15,0-3-27-15,0 1 2 16,0 1-99-16,0 0-26 16,0-2-219-16</inkml:trace>
  <inkml:trace contextRef="#ctx0" brushRef="#br0" timeOffset="118333.2774">6384 11986 420 0,'0'0'87'0,"0"0"-75"15,0 0 97-15,0 0-40 16,0 0-6-16,0 0-1 15,-9-2-37-15,9 2 0 16,0 0 22-16,0 0-38 16,0 0-2-16,0 0 7 15,0 0-12-15,0 0 11 0,0 0-13 16,3 0 3-16,6 0 20 16,4 0-21-16,-1 0-2 15,4 0 22-15,-1 0-16 16,3 0 8-16,-3 0-14 15,0 0 0-15,-3 0 12 16,4 0-12-16,-5 0 0 16,-2 0 2-16,-2 0 3 15,-4 0 1-15,0 0-6 16,2 0 1-16,-5 0 3 16,1 0-4-16,-1 0 0 15,0 0 6-15,0 0-2 16,0 0-6-16,2 0 2 0,-2 0 0 15,0 0-7 1,0 0 7-16,0 0 0 0,0 0-5 16,0 0 1-16,-2 2 3 15,-7-1 1-15,-3 2 0 16,0-2 2-16,-1 1-2 16,-2-1-5-16,3-1 1 15,-1 2 2-15,2-2-5 16,2 1 7-16,2-1 0 15,2 0-1-15,4 0 1 16,-1 0 0-16,1 0-4 16,-1 0 11-16,2 0-5 0,0 0-2 15,0 0 0 1,0 0-6-16,0 0 6 0,0 0-2 16,0 1-4-16,5 2 12 15,4 1-3-15,4-4-3 16,2 0 0-16,3 0-1 15,4 0 1-15,-1 0-16 16,0 0-57-16,-2 0-139 16</inkml:trace>
  <inkml:trace contextRef="#ctx0" brushRef="#br0" timeOffset="125456.3946">7568 10224 166 0,'0'0'31'0,"0"0"8"0,0 0 8 15,0 0 2-15,0 0 17 16,0 0-17-16,0 0-20 15,0 0 14-15,-6-11 23 16,6 11-44-16,0 0-6 16,0 0 7-16,0 0-10 15,0 0 6-15,0 0-7 16,0 0-12-16,0-1 40 16,0 1-29-16,0 0-4 15,0 0 22-15,0 0-22 16,0 0 14-16,0 0-16 0,0 0-1 15,0 0 16 1,0 0-20-16,0 0 0 0,0 0 10 16,0 0-9-16,0 0 2 15,0 0-3-15,0 0 0 16,0 0-2-16,0 0 2 16,3 0 0-16,3 0 5 15,1 0-3-15,1 0-1 16,1 0 1-16,1 0-1 15,-1 0 31-15,5 0-32 16,-1 0 0-16,-4-2 18 16,3-3-18-16,0 2 11 15,-3 2-11-15,-2-2 0 16,0 3 7-16,-2-3-6 16,-2 3-1-16,-3 0 16 0,3-2-10 15,-1 2 10-15,-1 0-11 16,2-3-3-16,0 3 24 15,0-2-25-15,-1 0-1 16,1 1 11-16,1-2-8 16,-3 2 11-16,2-1-14 15,-1 1 4-15,-1-1-1 16,-1 2-2-16,0 0-1 16,0 0 8-16,2 0-7 15,-2 0 4-15,0 0-5 16,0 0 0-16,0-3-11 15,0-2-52-15,0 1-43 0,0-3-82 16,0-1-336-16</inkml:trace>
  <inkml:trace contextRef="#ctx0" brushRef="#br0" timeOffset="132182.8312">7705 11962 396 0,'0'0'135'0,"0"0"-10"16,0 0 29-16,0 0-23 16,0 0-60-16,0 0 8 15,0 0 13-15,-16-2-86 16,16 1 13-16,0 1-6 15,0 0-4-15,0 0 6 16,0 0-15-16,0-2 0 16,0 2 10-16,0 0-5 0,0 0-3 15,0-1-2 1,0 0 10-16,0-2 2 0,4-2-12 16,5 1 0-16,5-2 1 15,0-1 0-15,0 3-1 16,2 0 0-16,-2 0 3 15,-1 2-2-15,-1 0-1 16,-4 1 0-16,-2-1-2 16,-3 2 2-16,-3 0-3 15,0 0-1-15,0 0 8 16,2 0-20-16,-2 0 16 16,2 0-22-16,-1 0 19 15,1 0-36-15,-1 0-31 16,1 5-40-16,-2 0-78 15,0-3-98-15</inkml:trace>
  <inkml:trace contextRef="#ctx0" brushRef="#br0" timeOffset="134942.0201">8967 10196 382 0,'0'0'66'16,"0"0"20"-16,0 0 7 16,0 0-36-16,0 0 24 15,0 0-8-15,-7 0-42 0,7 0 15 16,0 0-13-16,0 0 0 16,0 0 27-16,0 0-39 15,0 0 2-15,0 0 14 16,0 0-30-16,0 0 18 15,0 0-25-15,0 0 7 16,0 0-3-16,0 0-4 16,0 0 0-16,0 0-3 15,0 0 9-15,0 0-13 16,0 0 7-16,0 0 0 16,11 0-3-16,-2 0 3 15,2 3 0-15,4-3-6 16,-2 2 18-16,2-2-12 0,0 0 0 15,-2 0 0 1,-1 0 3-16,-1 0-3 0,-1 0 0 16,-2 0 7-16,-4 0-4 15,-1 0 2-15,-1 0-5 16,-2 0 0-16,0 0 1 16,0 0-1-16,0 0 0 15,0 0 2-15,0 0-2 16,0 0-16-16,0 0-86 15,0-2-101-15,0-4-73 16</inkml:trace>
  <inkml:trace contextRef="#ctx0" brushRef="#br0" timeOffset="142952.1344">8919 11908 207 0,'0'0'140'0,"0"0"-78"15,0 0-9-15,0 0 57 16,0 0-68-16,0 0-12 15,0 0-4-15,2-11-6 16,-2 10 30-16,0 1-13 16,0 0-22-16,0 0 46 15,0 0-59-15,0 0 23 16,0 0 15-16,1 0-23 16,-1 0 9-16,0 0-26 15,0 0 0-15,0 0 16 16,0 0-15-16,2 0-1 15,-2 0 0-15,0 0 1 0,0 0 0 16,0 0-1-16,1 0 0 16,4 0-2-16,2 0 2 15,2 0 0-15,-3 0 1 16,3-2 0-16,1 1 0 16,1-1-1-16,-2 0 0 15,-3 2 3-15,3 0-3 16,-3 0 0-16,-3-2-2 15,-2 2 10-15,2 0-10 16,-3-1 2-16,0 1 0 16,0 0 0-16,0 0 0 15,0 0 0-15,0 0-1 0,0 0 5 16,0 0-4-16,0 0 0 16,0 0 0-16,0 0-9 15,0 0 9-15,0 0-3 16,0-2-21-16,0 2-59 15,0 0-35-15,0 0-111 16,0 0-112-16</inkml:trace>
  <inkml:trace contextRef="#ctx0" brushRef="#br0" timeOffset="145645.7266">10188 10201 469 0,'0'0'45'16,"0"0"13"-16,0 0-15 15,0 0-14-15,0 0 65 16,0 0-44-16,0 0-12 16,0 0-1-16,0 0-18 15,0 0 34-15,0 0-21 16,0 0 5-16,0 0 31 0,0 0-44 15,0 0-3-15,0 0-13 16,0 0 6-16,0 0-10 16,0 0-4-16,0 0 0 15,0 0 5-15,0 0-5 16,0 0 0-16,3 0-1 16,2 2 8-16,1 0 2 15,2-1-7-15,2 0 0 16,-1 2 18-16,0-3-18 15,1 0 2-15,1 0-4 16,-1 0 9-16,5 0 0 16,-1 0-9-16,-3 0 0 0,0 0 2 15,-4 0-2 1,-2 0 0-16,2 0 0 0,-4 0 8 16,-1 0-13-16,-2 0 5 15,0 0 0-15,0 0-4 16,0 0 12-16,0 0-8 15,0 0 0-15,0 0 5 16,0 0-14-16,0 0 9 16,0 0 0-16,0 0-5 15,0 0-8-15,1 0-37 16,4 0-15-16,-1 0-76 16,-1-5-33-16,-3-1-406 15</inkml:trace>
  <inkml:trace contextRef="#ctx0" brushRef="#br0" timeOffset="153818.8903">10035 11101 352 0,'0'0'62'16,"0"0"18"-16,0 0 35 16,0 0-50-16,0 0 13 15,0 0 17-15,0 0-50 0,-16-8 8 16,16 8 15-16,0 0-30 16,0 0 13-16,0 0-14 15,0 0-22-15,0 0 43 16,0 0-57-16,0-3 26 15,0 3-5-15,0 0-7 16,0 0 17-16,0 0-32 16,0-2 5-16,0-1 8 15,7 1-13-15,5-1 0 16,-2 3-5-16,1 0 10 16,1 0-12-16,-5 0 3 15,-2 0 4-15,-2 7-13 0,-3 4 13 16,0 1-19-16,0 3 15 15,0-1 8-15,-8 0-4 16,2-3 0-16,3-2 0 16,0-2-1-16,3-2 1 15,0-5-3-15,0 0 0 16,0 0-2-16,0 2 2 16,5-2 2-16,4 2 1 15,1-1-17-15,-1 3 11 16,-3 0 5-16,2 4-3 15,-4 0 7-15,-1 1-10 16,-1 1 4-16,-2 3 3 16,0-4-12-16,0 4 12 15,0-2 0-15,-5-1-5 16,-2-3 17-16,-1 0-11 0,2-2-1 16,0-2 0-16,3-1 2 15,2-2 2-15,1 0-8 16,0 0-3-16,0 0-81 15,0-5-105-15,8-7-156 16</inkml:trace>
  <inkml:trace contextRef="#ctx0" brushRef="#br0" timeOffset="154335.0498">10370 11064 321 0,'0'0'195'16,"0"0"-83"-16,0 0-34 16,0 0 43-16,0 0-46 15,0 0-14-15,3-31 19 16,-3 31-50-16,-7 0 3 15,-3 0-32-15,-1 0 3 16,-4 7 3-16,2 4-7 16,-2 2 0-16,0-1 7 15,0 5 1-15,3-3-1 0,3 1-7 16,2-3 4-16,4-2-15 16,3-1 15-16,0-2-4 15,0-2 0-15,15 2 9 16,-2-3-12-16,3 0 3 15,0 1 0-15,-2 0 0 16,-3 1 0-16,-5 0 0 16,3 4-4-16,-5-1 10 15,-4 2-9-15,0 0 3 16,0 1 0-16,0-1-4 16,0 2 4-16,-3 1 0 15,-7-3 0-15,2 3 5 0,-2-2-3 16,-3-3-2-16,-1 3-19 15,3-4-2-15,-3 0-117 16,3-4-66-16,-4-4-506 16</inkml:trace>
  <inkml:trace contextRef="#ctx0" brushRef="#br0" timeOffset="156611.7161">11452 10229 323 0,'0'0'123'16,"0"0"-60"-16,0 0-10 16,0 0 27-16,0 0 26 15,0 0-34-15,0 0-39 16,0 0 26-16,0 0-24 15,0 0 9-15,0 0-4 16,0 0-37-16,0 0 29 0,0 0-26 16,0 0-5-1,0 0 35-15,0 0-33 0,0 0 13 16,0 0-1-16,0 0-14 16,0 0 16-16,0 0-17 15,0 0 0-15,0 0-1 16,0 0 1-16,0 0 0 15,0 0-2-15,2 0 2 16,9 0 0-16,4 0 0 16,3 0 0-16,-1 0 16 15,2 0-13-15,-1 0 2 16,-5 0-5-16,1 0 4 16,-2 0 18-16,-3-3-22 15,-3-1 0-15,1 3 13 0,-3-2-13 16,-1 1 0-16,-1 1-1 15,-1-1 8-15,-1-1-1 16,2 3-6-16,-1-4-21 16,1 0-53-16,-2-2-147 15,3 0-248-15</inkml:trace>
  <inkml:trace contextRef="#ctx0" brushRef="#br0" timeOffset="158101.6754">11272 11236 539 0,'0'0'62'0,"0"0"64"16,0 0-57-16,0 0-11 0,0 0 45 15,0 0-23-15,-5-19-34 16,5 19 19-16,0 0-37 15,-1 0-1-15,-1 0-27 16,-1 1 6-16,-2 11-2 16,2 6-4-16,0 0 0 15,2 2 14-15,1-3-13 16,0-1-1-16,0 0 0 16,0-7 5-16,7-1-4 15,1-1-1-15,3-5 0 16,0 1 4-16,1-3-3 15,2 0 4-15,-2 0-5 16,0 0 0-16,1-9 8 16,-1 1-8-16,0-4 0 15,-3 1-1-15,-3 0 5 0,0 1-7 16,-3 0 3-16,4 3 0 16,-4 0 5-16,2 3-5 15,-4 1 0-15,2 3-2 16,-3 0 9-16,0 0-14 15,2 0 6-15,-1 0 1 16,2 3-10-16,-1 7 10 16,1 1 0-16,1 1-4 15,-3 2 15-15,2 2-11 16,-1 1 0-16,-2-1 0 16,0-1 4-16,0-1-4 15,0-1 0-15,0-4-5 0,0-1 15 16,0-4-11-16,3-3 1 15,0-1-1-15,6 0-13 16,4 0-24-16,2-7-97 16,2-7-144-16</inkml:trace>
  <inkml:trace contextRef="#ctx0" brushRef="#br0" timeOffset="158565.5032">11643 11307 637 0,'0'0'52'16,"0"0"-12"-16,0 0-9 0,0 0-31 16,0 0 48-16,0 0-2 15,-34 31-21-15,28-19 20 16,0-1-28-16,1 3-16 15,1 0 55-15,2-3-44 16,-1 2-6-16,3-4 9 16,0 0-8-16,0-4 8 15,3-2-11-15,6 0 4 16,5-3 50-16,2 0-56 16,-2-6-2-16,2-3 7 0,-4-4 0 15,-2 4-6-15,-1-2-1 16,-4 0 0-16,-4 0-6 15,-1 0 6-15,0 0 0 16,0-1-7-16,0-1 12 16,-1 2-10-16,-5 1 3 15,-2 0 2-15,1 5-10 16,-1-1 10-16,1 3-1 16,-1 2-2-16,1 1-12 15,1 0 12-15,-2 1-36 16,2 11-23-16,-1 0 10 15,-3 2-112-15,1-2-214 16</inkml:trace>
  <inkml:trace contextRef="#ctx0" brushRef="#br0" timeOffset="162182.0877">12718 10178 277 0,'0'0'176'16,"0"0"-78"-16,0 0-48 16,0 0-16-16,0 0 18 15,0 0-13-15,0 0-10 16,-1 0 12-16,1 0-26 16,0 0 25-16,0 0-27 15,0 0-8-15,0 0 25 16,0 0-29-16,0 1 18 15,0 1 3-15,0-1-17 16,0 2 27-16,4 0-20 16,4 2-5-16,-1 0 28 15,4-2-16-15,-1 1-1 16,3-2-3-16,1 1-12 0,2-1 21 16,-2-1-20-16,-1-1-4 15,-1 0 22-15,-1 0-20 16,-3 0 11-16,-3 0-11 15,-2 0 11-15,-3 0 8 16,1 0-21-16,-1 0 0 16,0 0 22-16,0 0-18 15,0 0-1-15,0 0-3 16,2 0 8-16,-1 0-6 16,4 0-2-16,0 0-6 15,2-3-3-15,-1-1-37 16,1 0-34-16,-1 0-87 0,0-4-163 15</inkml:trace>
  <inkml:trace contextRef="#ctx0" brushRef="#br0" timeOffset="165218.5828">12584 11272 476 0,'0'0'116'0,"0"0"-65"16,0 0 5-16,0 0 30 16,0 0-32-16,0 0 7 15,0-26-19-15,-4 23-11 0,2-1 47 16,-1 1-28-16,2 2 7 15,-2-2-26-15,0 3-27 16,1-2 31-16,1 2-32 16,-1 0-3-16,1 0 0 15,-1 3 8-15,1 10-9 16,-1 1 1-16,2 1 0 16,0-1-3-16,0-2 3 15,0 0 0-15,0-3-2 16,3-3 9-16,5-2-4 15,-1-1-3-15,5-3 0 16,-3 0 2-16,2 0-2 16,0 0 0-16,-2-5 2 15,-1-3 5-15,-2-1-6 0,1 0-1 16,-2 1 0-16,-2 1 0 16,0 0 0-16,-2 2 0 15,2 3-3-15,-1-1 11 16,-2 3-12-16,0 0 4 15,3 0-1-15,-2 0-8 16,2 13 9-16,1-1 0 16,-1 2-4-16,-1 2 13 15,-2-2-13-15,1-1 4 16,-1 1 0-16,0-3 0 16,0-2 0-16,0-1 0 0,0-3 0 15,2-1 5 1,-2-4-3-16,1 0-2 0,2 0-1 15,2 0-13-15,3 0-52 16,2 0-46-16,-1-9-66 16,-2-4-207-16</inkml:trace>
  <inkml:trace contextRef="#ctx0" brushRef="#br0" timeOffset="165714.7134">12860 11236 454 0,'0'0'92'0,"0"0"-27"16,0 0 8-16,0 0 45 15,0 0-22-15,0 0-70 16,-12-1-18-16,0 4 52 15,-1 5-22-15,2 1 12 16,2-1-15-16,5-2-25 16,1 1 7-16,3-1-17 15,0-1 9-15,0 1-11 16,3-1 11-16,7 0-9 16,1 0 5-16,2 0 1 15,-2 1-4-15,-2 0-2 0,-1-1 0 16,-2 3 0-16,-1-2 0 15,-2 4 0-15,-3 0-1 16,0 1 9-16,0 0-8 16,0 0 0-16,0 0 0 15,0 3 10-15,-2-5-8 16,-4 3 3-16,-1-2 13 16,-2 0-18-16,2-2 24 15,-1-1-24-15,-1 0 0 16,2-3-4-16,-1-1 5 15,2-2-2-15,0-1-22 16,-1 0-90-16,1 0-90 16,0-1-274-16</inkml:trace>
  <inkml:trace contextRef="#ctx0" brushRef="#br0" timeOffset="166516.4199">14086 11265 689 0,'0'0'88'15,"0"0"-1"-15,0 0-50 16,0 0-7-16,0 0 44 15,0 0-28-15,6 0-32 16,6 0 22-16,1 0-30 16,7 0 0-16,1 0-6 0,7 0 6 15,4 0-22-15,6 0-58 16,1 0-67-16,3 0-47 16,-1 0-336-16</inkml:trace>
  <inkml:trace contextRef="#ctx0" brushRef="#br0" timeOffset="166682.9792">14678 11371 346 0,'0'0'28'16,"0"0"5"-16,0 0 8 16,109 0-41-16,-71-7 88 0,3-2-73 15,1-2-14 1,1 2-2-16,-1-1-71 0,-5 3-239 15</inkml:trace>
  <inkml:trace contextRef="#ctx0" brushRef="#br0" timeOffset="166817.8429">15309 11342 144 0,'0'0'3'0,"0"0"0"15,0 0-3-15,103 2-124 16</inkml:trace>
  <inkml:trace contextRef="#ctx0" brushRef="#br0" timeOffset="166989.553">15939 11386 349 0,'0'0'23'16,"0"0"48"-16,0 0-51 16,101-8 0-16,-67 3-8 15,2-1-12-15,0 0-29 16</inkml:trace>
  <inkml:trace contextRef="#ctx0" brushRef="#br0" timeOffset="171702.6302">9522 10994 53 0,'0'0'400'0,"0"0"-342"15,0 0 12-15,0 0 29 16,0 0-1-16,0 0-42 15,0 0 27-15,0 0-54 16,-7-12 39-16,5 9 7 16,1 1-29-16,1 0-13 15,-2 2-1-15,2 0-26 16,0 0 31-16,0-3-37 0,0 3 0 16,0-4 16-16,0 1-16 15,0-1 0-15,0-2-1 16,12 3 14-16,0-2-15 15,0 1 2-15,4 1 0 16,-4 2-2-16,1 0 2 16,-5 1 0-16,-2 0-10 15,-1 0 21-15,0 0-28 16,-3 5 17-16,-2 4 0 16,0 0-13-16,0 2 13 0,0-1 0 15,-6 0-1 1,2-4 4-16,-1 1 3 0,5-3-6 15,-3-2 0-15,3 1-2 16,0-3 2-16,0 1 0 16,0 1-4-16,0-1 10 15,0 3-4-15,3-1-2 16,2 1 0-16,3 2-12 16,-3-1 12-16,-1-1 0 15,2 2 0-15,-1 1 10 16,-1 0-11-16,-2 3 1 15,2-1 0-15,-1 1-5 16,-3-2 5-16,0 1 0 16,0 0-3-16,0-1 10 15,-9 1-12-15,0-2 5 0,0 1 0 16,-2-3-2-16,0 1 2 16,2-4 0-16,-1 2-2 15,2-4-13-15,1 0 2 16,-1 0-41-16,1 0-45 15,1 0-20-15,0 0-82 16,1-5-194-16</inkml:trace>
  <inkml:trace contextRef="#ctx0" brushRef="#br0" timeOffset="172767.1306">9683 11448 434 0,'0'0'74'0,"0"0"-3"16,0 0 20-16,0 0-30 16,0 0-6-16,0 0-32 15,-27-3-2-15,12 12 10 16,3 1-8-16,-1 2 31 16,0 2-31-16,2 3 2 15,2-1 21-15,2 1-39 0,4 1-4 16,3-4-3-1,0 3 8-15,0-5-7 0,0 0-1 16,10 0 0-16,-3-2 0 16,4-3 2-16,-1-1-2 15,-1-3 0-15,0 0 7 16,-3-3-13-16,3 0 6 16,0 0 0-16,0 0-7 15,1-3 7-15,-1-5-15 16,-1-3-9-16,0-3-25 15,-3 1 37-15,-3-2-43 16,-2 3 8-16,0 3 45 16,-7 2-20-16,-7 7 4 0,-4 0 17 15,0 0 1 1,-3 10-13-16,-1 4-27 0,1 1-114 16,-1-1-18-16</inkml:trace>
  <inkml:trace contextRef="#ctx0" brushRef="#br0" timeOffset="179226.4093">10618 11146 402 0,'0'0'109'16,"0"0"3"-16,0 0-85 16,0 0 4-16,0 0-19 15,0 0 11-15,0 0 29 16,39-11-27-16,-28 11 2 16,-3 0 1-16,0 0-23 0,-2 0 20 15,0 0-21 1,-1 1-3-16,0 6 24 0,-5 1-16 15,0 4-6-15,0 1 16 16,0 3-17-16,-3-4 17 16,-9 2-19-16,0-2 4 15,2-2 5-15,1-1-8 16,4-5-1-16,4-2 0 16,1-2 10-16,0 0-17 15,0 0 7-15,0 0 0 16,0 0 1-16,6 2-1 15,2 1 0-15,-1 0-1 16,-4 2 4-16,1 2-5 16,-1 1 2-16,0 3 0 15,-1 0 5-15,-2 2-3 0,0-1-2 16,0-3 25-16,0 2-7 16,0-3 23-16,0-2-30 15,-2-2-1-15,-1-1 16 16,2-2-26-16,1-1 0 15,0 0 2-15,0 0 2 16,0 0-8-16,0-5-127 16,4-6-116-16,5-1-332 15</inkml:trace>
  <inkml:trace contextRef="#ctx0" brushRef="#br0" timeOffset="179689.7554">10936 11098 430 0,'0'0'226'15,"0"0"-128"-15,0 0-21 16,0 0 18-16,0 0-42 15,0 0-37-15,-12-5 16 16,3 5-30-16,0 0 13 16,2 5 16-16,-1 2-26 15,2 0-5-15,0 0 6 16,3 0-2-16,3 1 2 0,0-2-6 16,0 0 0-16,0-1-3 15,3 3 4-15,9-3-1 16,0 3 0-16,1-1 9 15,-2-1-9-15,-2 3 0 16,-4 1 0-16,-1 0-2 16,-4-1 2-16,0 1 0 15,0 3-3-15,-6-2 10 16,-6 0 3-16,0 1-10 16,-1-3 0-16,-1 0 6 15,4-2-6-15,-1 1-2 16,5-3-3-16,3-2-95 0,2-2-67 15,1-1-304-15</inkml:trace>
  <inkml:trace contextRef="#ctx0" brushRef="#br0" timeOffset="181909.7574">11958 11296 334 0,'0'0'63'16,"0"0"-12"-16,0 0 78 16,0 0-36-16,0 0-18 15,0 0 13-15,-8-34-24 0,6 32 12 16,2 2 2-16,0 0-46 15,0 0 20-15,0 0-45 16,-1 0 5-16,-2 6-12 16,0 7 10-16,2 4 10 15,1 1-10-15,0-2-7 16,0 1 13-16,0-5-14 16,0-2-2-16,1-1 0 15,6-4 10-15,-2 0-14 16,6-4 4-16,-2-1 0 15,4 0-1-15,-1 0 2 16,0-1-1-16,-2-7 0 16,-1 0 6-16,1 0-7 15,-2 2 1-15,-3 2 0 16,-1 0-2-16,-1 1 3 0,-1 3-1 16,-1 0 0-16,-1 0 11 15,0 0-23-15,0 0 12 16,0 8 0-16,0 5 2 15,0 0 1-15,0 3-3 16,0-3 0-16,0-1 4 16,0 0-3-16,0-4-1 15,0-3 0-15,0-1-7 16,0-2 7-16,0-1-45 16,6-1-44-16,3 0-86 15,3 0-48-15,4-7-327 16</inkml:trace>
  <inkml:trace contextRef="#ctx0" brushRef="#br0" timeOffset="182277.4613">12171 11380 376 0,'0'0'237'0,"0"0"-187"15,0 0-26-15,0 0 46 16,0 0 30-16,0 0-40 15,-58 47-20-15,56-35-18 16,2 0-17-16,0 0 19 16,0-3-24-16,3-1 0 15,9-2 20-15,3-3-19 0,0-3 2 16,1 0-3-16,-2 0 5 16,1 0-4-16,-3-6-1 15,-4-4 0-15,-3 0-10 16,-4 0 10-16,-1 0 0 15,0 0-1-15,-1 2 7 16,-8-2-11-16,2 3 5 16,-1 2-8-16,2 2 7 15,0 1-14-15,-1 2-3 16,4 0-10-16,-2 0-25 16,2 0-2-16,2 0-73 15,1 7-121-15</inkml:trace>
  <inkml:trace contextRef="#ctx0" brushRef="#br0" timeOffset="184736.5762">13305 11232 645 0,'0'0'37'16,"0"0"72"-16,0 0-47 15,0 0-14-15,0 0 46 0,0 0-42 16,0 0-25-16,-5-3 5 16,2 3-21-16,0 10 25 15,-2 3-19-15,4 0-10 16,1-1 16-16,0 0-23 15,0-1 0-15,0-1 7 16,0-2-2-16,1-5 0 16,7-2-5-16,-2-1 0 15,3 0 18-15,-2 0-18 16,1 0 0-16,1-7 11 16,0-4-9-16,-2 1 4 15,1 1-6-15,-4 1 0 0,-1 3-2 16,-3 2 2-16,2 2 0 15,-2 1-4-15,0 0 11 16,0 0-14-16,0 1 7 16,0 9 0-16,0 4-2 15,0-2 2-15,0 2 0 16,1-1 1-16,2-1 6 16,-2-2-8-16,1-3 1 15,-1 3 0-15,1-5-1 16,-1-1 1-16,-1 1 0 15,2-4-1-15,-2-1 8 16,0 0-14-16,0 0-4 16,3 0-87-16,2 0-11 0,-2-1-100 15,1-8-249 1</inkml:trace>
  <inkml:trace contextRef="#ctx0" brushRef="#br0" timeOffset="185481.8441">13582 11185 143 0,'0'0'264'15,"0"0"-234"-15,0 0 2 16,0 0-5-16,0 0 51 15,0 0-13-15,-48 0-19 16,39 7 32-16,0-1-48 16,3 2-10-16,-1-2 2 15,2 1-11-15,1 0 0 16,0-1-11-16,4 0 2 16,0-1 7-16,0 1-9 15,0 0 0-15,1-1 2 0,9 3 6 16,1-4-8-16,-2 3 0 15,4 0 0-15,-2-1-3 16,-4 0 3-16,2 1 0 16,-5 1-2-16,-2-2 8 15,-2 3-7-15,0-2 1 16,0 2 0-16,0 1 31 16,0 0-16-16,-2-2 8 15,-2 1 4-15,1 0-6 16,-3-1 1-16,2-1-22 15,-2-1 4-15,1 1 15 16,-2-3-19-16,-2 1 0 16,3-1 0-16,-2-2-35 0,2-2-146 15</inkml:trace>
  <inkml:trace contextRef="#ctx0" brushRef="#br0" timeOffset="187323.0971">13909 11085 738 0,'0'0'62'16,"0"0"-25"-16,0 0-23 15,0 0 75-15,0 0-32 16,0 0-14-16,-71 88-8 16,71-71-28-16,0-1 11 15,0-4-18-15,11-1 0 16,4-5 13-16,0-1-10 16,-2-2 6-16,1 0 3 0,-5 0-10 15,-1 0 7 1,-2-2-9-16,-3 3 0 0,0-1 7 15,-1 3-7-15,-2 3 0 16,0 1 11-16,0 1-10 16,0 1 24-16,0 1-18 15,-2 1-6-15,-7-2 29 16,2 0-27-16,-3 0-3 16,1-4 5-16,1-1 1 15,2-1 2-15,5-4-8 16,-1-2 0-16,2 0-14 15,0 0-10-15,2-13-136 16,13-1-133-16</inkml:trace>
  <inkml:trace contextRef="#ctx0" brushRef="#br0" timeOffset="187842.43">14173 11132 400 0,'0'0'367'0,"0"0"-313"16,0 0-25-16,0 0 81 15,0 0-16-15,0 0-61 0,-20 15 32 16,8-2-34-16,-1 3-4 15,1 2-7-15,0-1-17 16,2 1 24-16,1 1-27 16,4-4 1-16,2 2 9 15,3-3-10-15,0-1 0 16,3-5 3-16,9-1 11 16,6-2-13-16,-1-5-1 15,2 0 0-15,0 0 0 16,-1 0 0-16,3-8 0 15,-2 0-1-15,-5-3 4 16,-1 0-1-16,-4 4-2 16,-3-3 0-16,-3 1 1 15,-3-2-1-15,0-1 0 0,0 1-2 16,0-3 10-16,-6 1-9 16,-2 3 1-16,0 0 0 15,2 2-2-15,0 5 2 16,0 0-3-16,-1 0 3 15,0 3-12-15,3 0 8 16,-2 0-37-16,0 3-69 16,3 2-120-16</inkml:trace>
  <inkml:trace contextRef="#ctx0" brushRef="#br0" timeOffset="193673.0106">25867 11551 218 0,'0'0'39'15,"0"0"0"-15,0 0 44 0,0 0 43 16,0 0-41-1,0 0-47-15,0 0 34 0,0 0-58 16,26 0 26-16,-21 0 4 16,1-1-33-16,3 1 20 15,1 0-31-15,1 0 5 16,4 0 3-16,1 0-8 16,3 0 0-16,4 0 6 15,-1 0 1-15,2 0 7 16,0 0-14-16,0 0 0 15,-2 0 17-15,-4 0-14 16,-3 0 2-16,-3-3 11 16,-3 2-16-16,-2-5 26 15,-2 5-26-15,-2-2 2 16,-2 0-1-16,1 0-1 0,1-1-7 16,0 1-15-1,0-1-62-15,1-4-76 0,3 0-51 16,-2-3-151-16</inkml:trace>
  <inkml:trace contextRef="#ctx0" brushRef="#br0" timeOffset="194049.4214">26146 11405 232 0,'0'0'136'15,"0"0"-42"-15,0 0-1 16,0 0 17-16,0 0 14 0,0 0-49 15,-29-25-30-15,29 21-13 16,0 1-20-16,12 2-9 16,0 1-3-16,6 0 0 15,-1 0-9-15,2 8 14 16,0 4-5-16,-2 1 0 16,-1 0 1-16,-1 0-1 15,-3 1 0-15,-3-1 0 16,-5 0-4-16,-1 2 4 15,-3-1 0-15,0 0 0 16,0 1 5-16,0-1-6 16,-9 3 1-16,-2-2 0 15,1 0-5-15,0 0 7 16,-2 1-2-16,2-2 0 16,-1 2 9-16,1-2-15 0,1 2 6 15,1-1-70-15,4-3 11 16,1-2-163-16</inkml:trace>
  <inkml:trace contextRef="#ctx0" brushRef="#br0" timeOffset="199948.4733">12329 7350 134 0,'0'0'69'15,"0"0"40"1,0 0-45-16,0 0-7 0,0 0 8 16,0 0-17-16,0 0 20 15,0 0-8-15,0 0 14 16,0 0 22-16,-3 0-76 15,-3-1-7-15,1-1 13 16,1 2-23-16,-3 0 15 16,1 0-18-16,0 0 3 15,1 0 3-15,2 0-6 16,2 0 0-16,1 0-4 16,0 0 8-16,0 0-5 15,0 0 1-15,0 0-2 16,0 0-25-16,-6 0 4 15,3 0-55-15,-5 2-74 0,-5 6-149 16</inkml:trace>
  <inkml:trace contextRef="#ctx0" brushRef="#br0" timeOffset="200824.0288">12315 8442 631 0,'0'0'17'0,"0"0"13"16,0 0-30-16,0 0 2 15,0 0-7-15,0 0 14 16,0 2-16-16,2 7 7 15,9 2-26-15,-1 2-37 16,0-5-206-16</inkml:trace>
  <inkml:trace contextRef="#ctx0" brushRef="#br0" timeOffset="206426.3934">1041 13655 665 0,'0'0'113'0,"0"0"-110"15,0 0 35-15,0 0 33 16,0 0-11-16,0 0-2 0,0 0-35 16,-2 0-6-1,2 0 29-15,0 0-25 0,0 0-7 16,0 0-14-16,0 0 10 15,0 0-15-15,0 0 5 16,0 2-2-16,9 0-10 16,6 2 17-16,4 1-5 15,-2-2 0-15,4-1 4 16,-2 0-4-16,4-2 0 16,-1 0 0-16,0 0-6 15,-2 0 6-15,2 0-111 16,-7 0-101-16,-11-4-475 15</inkml:trace>
  <inkml:trace contextRef="#ctx0" brushRef="#br0" timeOffset="213156.8042">896 13654 159 0,'0'0'88'0,"0"0"-37"16,0 0-6-16,0 0 4 15,0 0-7-15,0 0-17 16,0 0 31-16,0 0-5 16,-10-8-6-16,8 8 9 15,2-3-35-15,0 3 20 16,-1 0 5-16,1 0-27 15,0 0 8-15,0 0-25 16,0 0 0-16,0 0 3 16,0 0-3-16,0 0 0 15,0 0-3-15,0 0 5 16,0 0-5-16,0 0-1 0,0 0 4 16,0 0-6-16,0 0 6 15,7 0 0-15,3 3 0 16,4 1 7-16,2-1 0 15,-2-1-7-15,2 1 4 16,2-3-1-16,0 1-3 16,2-1 0-16,2 0 8 15,-3 0-7-15,3 0 9 16,-5 0-10-16,2 0 0 16,-5 0 5-16,-1 0-5 15,-7 0 0-15,3 0-5 16,-4 0 14-16,-1 0-11 15,0 0 2-15,-2 0 0 16,1 0 1-16,-2 0-1 16,1 0 0-16,-2 0-1 0,0 0 12 15,0 0-14-15,3 0 3 16,-3 0-32-16,0 0 27 16,0 0-77-16,3-2-16 15,0-2-89-15</inkml:trace>
  <inkml:trace contextRef="#ctx0" brushRef="#br0" timeOffset="215368.8065">975 11319 376 0,'0'0'18'0,"0"0"1"15,0 0 15-15,0 0 32 0,0 0 66 16,0 0-110-16,-9-32-10 16,9 27 47-16,0 2-30 15,0 0 10-15,0-1-21 16,0 4-13-16,0-3 37 15,0 3-41-15,0 0 20 16,0 0-17-16,0 0 12 16,0 0-18-16,0 0 2 15,0 0-4-15,0 6-12 16,9 5 18-16,2 3-2 0,-1 1 0 16,2 0 5-16,1 2-1 15,-4 0-4-15,2-5 0 16,-1 1-3-16,-1-2 3 15,-1-1 0-15,-2-3-1 16,1-2 8-16,-4-2-10 16,0-3 3-16,3 0 0 15,0 0 9-15,6 0-2 16,-3 0-4-16,3 0 22 16,4-10-21-16,-2 0 25 15,2-2-29-15,-1 0 0 16,-2 2 2-16,-1 0 0 15,-4 0-2-15,5 3 0 0,-4 0 6 16,-1 0-24 0,2 2-1-16,-1 4-51 0,3 1-9 15,-2 0-115-15,-5 0-145 16</inkml:trace>
  <inkml:trace contextRef="#ctx0" brushRef="#br0" timeOffset="216599.5065">1041 13234 280 0,'0'0'22'16,"0"0"-19"-16,0 0 41 0,0 0 56 15,0 0-37-15,0 0 35 16,-21-33-37-16,21 33-15 15,0 0 12-15,0 0-29 16,0 0-17-16,0 0-11 16,0 0 9-16,0 0-10 15,0 0 0-15,0 0-7 16,0 0 3-16,0 4 4 16,0 10 0-16,7 3 0 15,4 1 1-15,-1 1 28 16,4-1-28-16,-2 0-1 15,1-2 30-15,-1-2-28 16,3-3 20-16,-5-3-22 0,1-4 0 16,-1-3 9-1,-4-1-9-15,3 0 0 0,3 0 27 16,-3 0 9-16,3-11-4 16,3-3-19-16,-3-3-4 15,1 0-6-15,-4 1-3 16,2 3 0-16,-5 4 2 15,-1 1-2-15,-2 4-20 16,-1 1-32-16,1-1-33 16,-3 0-22-16,0 0-201 15</inkml:trace>
  <inkml:trace contextRef="#ctx0" brushRef="#br0" timeOffset="247096.9101">2103 13635 385 0,'0'0'80'0,"0"0"-64"0,0 0 43 16,0 0-12-16,0 0 39 15,0 0-3-15,-3-6-55 16,3 6 14-16,0 0-39 16,0 0 11-16,0 0 32 15,-2 0-44-15,2 0 5 16,0 0-6-16,0 0 13 16,0 0-15-16,0 0 1 15,0 0-1-15,0 0-12 16,0 0 13-16,0 0-7 15,0 0-2-15,8 0-22 16,10 0 5-16,7 0-61 16,3 0-119-16,-8 0-170 0</inkml:trace>
  <inkml:trace contextRef="#ctx0" brushRef="#br0" timeOffset="249992.3208">12412 16987 816 0,'0'0'45'16,"0"0"60"-16,0 0 2 15,0 0-50-15,0 0 11 16,0 0-32-16,0 0-28 15,-89-26 16-15,64 42-23 16,-2 4 6-16,-3 2 15 16,5 2-14-16,4 3 10 15,6 1-18-15,9 2 6 16,3 2-2-16,3 1-4 16,0 1 0-16,9-3 10 15,10-11-3-15,5 1-3 16,4-9-3-16,2-4 7 15,0 0-10-15,3-7 2 0,0-1 0 16,-2 0 6-16,0 0-6 16,-1-4-32-16,0-4-44 15,-5 2-103-15,-4-5-138 16</inkml:trace>
  <inkml:trace contextRef="#ctx0" brushRef="#br0" timeOffset="250337.7961">12803 16900 599 0,'0'0'93'0,"0"0"2"16,0 0-11-16,0 0 18 15,0 0 1-15,0 0-23 16,-7-25-58-16,0 29-22 16,-4 12 12-16,-4 8-5 15,-1 4 30-15,-2 5-17 16,4 3-6-16,4 0 19 16,3-1-31-16,7 1 11 15,0-5-13-15,3 1 0 16,17-3 2-16,6-3-2 0,6-4-16 15,6-7 5 1,5-3-49-16,-1-5-89 0,-2-7-259 16</inkml:trace>
  <inkml:trace contextRef="#ctx0" brushRef="#br0" timeOffset="252970.6244">13096 17001 193 0,'0'0'23'16,"0"0"92"-16,0 0-71 0,0 0 21 15,0 0 3 1,0 0 13-16,1-23-38 0,-1 18-9 16,3 2 23-16,-2 0-27 15,1 0 9-15,-2 0-6 16,0 0-12-16,0 3 13 16,0-4-6-16,0 4 15 15,0-1 14-15,0 1-15 16,0 0 17-16,0 0-7 15,0-2-26-15,0 2 22 16,0-1-33-16,0 1 5 16,0 0-3-16,0 0-12 0,0 0 16 15,0 0-21 1,0 0 0-16,0 0-8 0,0 0 5 16,0 0-9-16,0 4 9 15,0 10-5-15,1 5 8 16,1 0 0-16,3 3 2 15,-5 3 21-15,0 1-22 16,0 1 5-16,0-4-2 16,0 0-2-16,0-2 12 15,0-3-14-15,1-4 1 16,1-4 4-16,-1-6 1 16,1-1-6-16,-1-3 0 15,-1 0 5-15,2 0 0 16,-1 0-5-16,1 0-5 15,1-3-6-15,4-8-4 0,2-4-29 16,0 0-65-16,-4-1-201 16,-4 2-500-16</inkml:trace>
  <inkml:trace contextRef="#ctx0" brushRef="#br0" timeOffset="253794.4978">13291 17171 548 0,'0'0'166'16,"0"0"-97"-16,0 0-4 16,0 0 19-16,0 0-6 15,0 0 26-15,0-5-92 16,0 5-5-16,3 5 6 15,-1 10 16-15,-1 4 27 0,-1 0-33 16,0 5-10-16,0-2 20 16,0 1-28-16,0 0 4 15,-8-3-2-15,-2-1 0 16,1 0-6-16,0-7-1 16,2-1 0-16,-2-2-11 15,4-2-54-15,4-6-97 16,1-1-210-16</inkml:trace>
  <inkml:trace contextRef="#ctx0" brushRef="#br0" timeOffset="256372.5305">13382 16977 172 0,'0'0'170'16,"0"0"-86"-16,0 0 4 15,0 0-21-15,0 0 47 0,0 0-41 16,0 0-24-1,-6 0 5-15,6 0 1 0,0-4 10 16,0 4-3-16,0 0-16 16,0 0 19-16,0 0-46 15,0 0-10-15,0 0-3 16,0-3 7-16,14 3-12 16,5 0 8-16,0 0-8 15,4 0 10-15,-4 0-5 16,-2 0-6-16,-1 0 0 15,-7 0 5-15,-2 8-13 16,1 1 8-16,-5 1 0 16,0 2 2-16,-3 2-2 0,0 2 0 15,0 1 3-15,-5 0-1 16,-7 0 2-16,0-3-4 16,2-2 0-16,1-3-3 15,3-2 5-15,3-6-2 16,3 1 0-16,0-2 5 15,0 0-8-15,0 0 3 16,0 0 0-16,0 0 9 16,0 0-9-16,0 0-2 15,0 0 0-15,0 0-4 16,0 2-1-16,11 4 11 16,2 3-4-16,0-5 23 15,4 3-22-15,-2-1 4 16,1 1 10-16,-1-2-14 0,1 1 11 15,-2-5-12 1,-4 2 0-16,1-1-3 0,-2-2 3 16,1 2-17-16,2-2-29 15,2 0-111-15,0 0-104 16,-2 0-468-16</inkml:trace>
  <inkml:trace contextRef="#ctx0" brushRef="#br0" timeOffset="257020.6977">13722 16844 520 0,'0'0'170'0,"0"0"-99"15,0 0-52-15,0 0-4 16,0 0 91-16,0 0-65 16,5 0-22-16,6 3 40 15,3 7-3-15,2 2 6 16,1 2-44-16,-1 0 19 15,-1 2 10-15,0 4-39 16,-3 0 1-16,0 4 8 0,0-3-7 16,-2 1 7-1,-1 3-17-15,0 0 4 0,0 3 8 16,-4-1-12-16,1 0 0 16,-5 4 3-16,-1-2-1 15,0-2 2-15,0 2-4 16,-7-7 0-16,-5-1 2 15,-3-2-2-15,0-1 0 16,-6-1 5-16,6-5-5 16,-1 0 4-16,5-7-4 15,5 0-21-15,3-4 19 16,3-1-67-16,0 0-18 16,0 0-73-16,6-6-151 15</inkml:trace>
  <inkml:trace contextRef="#ctx0" brushRef="#br0" timeOffset="257723.5886">14298 17050 589 0,'0'0'129'15,"0"0"-51"-15,0 0 6 16,0 0-38-16,0 0 42 0,0 0-2 16,-2 0-73-1,2 0-8-15,11 0 27 0,4 0 7 16,0 0 1-16,1 0-28 16,-1 2-8-16,0-1 11 15,-2 0-15-15,2 1 0 16,0-2-2-16,1 1-5 15,0 1-10-15,-3 1-24 16,-1 0-87-16,-3 1-47 16,0 1-45-16,-6 0-202 15</inkml:trace>
  <inkml:trace contextRef="#ctx0" brushRef="#br0" timeOffset="257995.6755">14353 17294 552 0,'0'0'38'0,"0"0"29"16,0 0 26-16,0 0 39 15,0 0-9-15,0 0-46 16,22 0-12-16,-7 0-20 15,3 0-6-15,-1 0-38 16,0 0 17-16,2 0-18 16,-2-4-10-16,1 1 4 15,-1 1-51-15,-1-1-133 16,-4-1-205-16</inkml:trace>
  <inkml:trace contextRef="#ctx0" brushRef="#br0" timeOffset="260328.6926">2088 13658 445 0,'0'0'102'0,"0"0"-100"15,0 0 11-15,0 0 8 16,0 0 37-16,0 0 1 0,48 0-57 15,-35 0 32-15,-4-1-2 16,4-2 0-16,-7 2 6 16,-1-1-29-16,-4 2 1 15,-1 0-6-15,0 0-4 16,0 0 0-16,0 0 0 16,0 0 0-16,0 0-5 15,0 0 11-15,0 0 6 16,0 0-4-16,0 0 0 15,-3 0 38-15,-4 0-19 16,-2 0-18-16,0 0 10 16,1-1-18-16,0-1 23 15,-1 0-22-15,3 2-2 0,-2 0 21 16,5-3-20-16,-1 3 17 16,4 0 4-16,-3 0-9 15,3-2 36-15,0 2-31 16,0 0-11-16,0 0 16 15,0 0-21-15,0 0-1 16,0 0-1-16,0 0 4 16,0 0-23-16,0 0 18 15,0 0-9-15,7 0 5 16,4 0 10-16,-2 0-5 0,5 0 0 16,-3 0 11-1,2 0-13-15,-4 0 2 16,-4 0 0-16,-4 0 5 0,-1 0-4 15,0 0-1-15,0 0 0 16,0 0-1-16,0 0-3 16,0 0 4-16,-4 0 0 15,-4 0-2-15,-5 0-1 16,4 0-3-16,1 0 5 16,0 0-1-16,3 0-9 15,1 0 11-15,2 0 0 16,-1 0 3-16,0 0-2 15,3 0-1-15,0 0 0 16,0 0 4-16,0 0 16 16,0 0-16-16,0 0-4 0,0 0 9 15,0 0-6 1,0 0-3-16,0 0 0 0,0 0-15 16,0 0 12-16,0 0-11 15,8 0 10-15,1 0-8 16,4 0 12-16,-1 0-21 15,7 0-25-15,-4 0-149 16,-3 0-116-16</inkml:trace>
  <inkml:trace contextRef="#ctx0" brushRef="#br0" timeOffset="263605.7139">15215 17305 561 0,'0'0'109'0,"0"0"10"15,0 0 16-15,0 0-47 16,0 0-2-16,0 0-14 16,0 0-10-16,0 0-5 15,-1 0-35-15,1 0 7 16,0 0-9-16,0 0-17 15,0 0 39-15,0 0-37 16,0 0 7-16,0-6 6 16,10-10-17-16,8-4 7 15,6-5-8-15,1-9 0 16,0-2-4-16,-2 0 4 16,-1 7-10-16,-5 12 2 15,-10 10-7-15,-2 7 12 0,-5 2-14 16,0 23 3-1,0 6 1-15,0 6 11 0,0-3 2 16,0-7 6-16,0-4-2 16,3-11-2-16,6-2-2 15,2-5 0-15,3-5-5 16,4 0 6-16,2-13-1 16,0-5 9-16,1-9-6 15,-1-2 1-15,-3 0-4 16,-2-3 3-16,-1 3-4 15,-1 0 1-15,0 7 0 16,1 5-3-16,-2 6 12 16,-5 2-9-16,-1 7 0 15,-3-1 0-15,-1 3-12 0,-1 0 12 16,2 1-8-16,2 17 8 16,-4 10 0-16,-1 5 6 15,0 5-6-15,-9 2 1 16,-1-5-7-16,-2-2 13 15,5-6-7-15,4-8 0 16,3-4-2-16,0-6-18 16,16-4-93-16,11-5-187 15,1 0-478-15</inkml:trace>
  <inkml:trace contextRef="#ctx0" brushRef="#br0" timeOffset="264168.9377">15834 17307 829 0,'0'0'117'16,"0"0"-30"-16,0 0 3 15,0 0-71-15,0 0 46 16,0 0-17-16,-77 48-38 16,77-40-2-16,0-2-8 15,0-1 0-15,10 0 7 16,5-1-7-16,0-4 0 15,0 0 3-15,-2 0-1 0,-2 0 1 16,-4 0-3 0,-1-3 2-16,-4 0-7 0,-2-4 5 15,0 0-13-15,0 1 9 16,-6-2-8-16,-5 3 10 16,-2 2-7-16,2 2 9 15,2 1 2-15,2 0 1 16,4 0-3-16,2 0 7 15,1 0-5-15,0 0-2 16,0 0 0-16,3 0 0 16,11 3-20-16,4-2 22 15,5-1-2-15,-1 0 0 16,2 0 0-16,-3-4 7 16,1-8-7-16,-3-2 3 15,-2-1 6-15,-2-1-5 0,-3-4-3 16,-5 1 15-16,-2-1-9 15,-5 1 0-15,0 5-3 16,0 3-2-16,-6 0 11 16,-2 7-13-16,-1 1 0 15,3 0-1-15,-1 3 4 16,4 0-6-16,1 0-7 16,2 0-46-16,0 1 12 15,10 7-117-15,9 0-48 16,3 0-117-16</inkml:trace>
  <inkml:trace contextRef="#ctx0" brushRef="#br0" timeOffset="264438.3169">16163 17212 700 0,'0'0'194'0,"0"0"-40"16,0 0-32-16,0 0-81 15,0 0 4-15,0 0-36 16,-5 12-4-16,-4-1 5 15,-5 5-4-15,-2 1-4 16,5 0 42-16,1 2-40 16,6 0 3-16,2-2 5 15,2-4-10-15,0-1 6 16,6-3-8-16,11-3 4 16,5-3-10-16,2-2 2 0,3-1 4 15,1 0 0-15,-3 0-11 16,-1 0-26-16,-7 0-99 15,-6-5-227-15</inkml:trace>
  <inkml:trace contextRef="#ctx0" brushRef="#br0" timeOffset="265675.5586">17242 16769 182 0,'0'0'82'16,"0"0"89"-16,0 0-72 15,0 0 23-15,0 0-9 16,0 0-26-16,71-62 8 16,-64 51-8-16,-3 0-25 15,-2-1 23-15,-1 4-42 16,-1 2-3-16,0 0-7 16,0 1-14-16,-6 1-18 0,-9 1-1 15,-7 2 0 1,-6 1 1-16,-5 0 3 0,-3 0-4 15,-1 6 2-15,2 6 2 16,1 0 3-16,4 1-7 16,3 3 5-16,7 1-3 15,5-2-2-15,7 3 0 16,8 4-3-16,0 1 7 16,0 2-18-16,18 1 14 15,4 3 0-15,7 0 2 16,-1 2-1-16,0 2-1 15,-3-2 4-15,-6 4 4 0,-6-3-15 16,-6-1 7 0,-7 2 0-16,0 1 6 0,-1 1-6 15,-17-2 0-15,-4-3-1 16,-1-3 4-16,0-4-1 16,2-4-2-16,2-4 0 15,6-5-1-15,7-2-1 16,5-5-9-16,1-2-6 15,0-1-43-15,12 0-9 16,10 0 49-16,5 0-19 16,0 0 5-16,-4 0-19 15,-6 7 25-15,-8 5 15 16,-4 5-10-16,-5 3-12 16,0 2 8-16,-3 6 27 15,-11 4 27-15,0 2-4 0,0-3 16 16,3 3 27-16,4-7-38 15,7-3 19-15,0-2-25 16,0-3-6-16,15 0 17 16,2-1-18-16,3-4 7 15,3 2-7-15,-1-2-8 16,2-1 9-16,3-1-16 16,1 1 0-16,0-1 5 15,1-3-5-15,-1-1-35 16,-4-3-132-16,-6-5-169 15</inkml:trace>
  <inkml:trace contextRef="#ctx0" brushRef="#br0" timeOffset="267152.8903">18207 16562 299 0,'0'0'289'0,"0"0"-173"16,0 0-10-16,0 0-4 16,0 0-30-16,0 0 24 15,14-58-1-15,-14 54-61 16,-2 1 7-16,-2 1-11 15,-4 2-25-15,1 0 24 16,-10 0-29-16,0 0 0 16,-4 6 4-16,0 7 1 15,0 1 4-15,4 5-9 16,3-1 7-16,5 1 1 16,3 0-8-16,4-1 0 15,2-1 14-15,0 1-14 0,3-1 8 16,8-3-8-16,5 3 5 15,4-5-1-15,3-2-2 16,7-3-2-16,2-2 3 16,-1-2 3-16,-3-1-8 15,-4-2 2-15,-5 1-24 16,-4-1-2-16,-3 0-51 16,2 0-63-16,-5 0-112 15,-2 0-393-15</inkml:trace>
  <inkml:trace contextRef="#ctx0" brushRef="#br0" timeOffset="267585.6443">18704 16429 492 0,'0'0'279'0,"0"0"-149"0,0 0-42 15,0 0-15 1,0 0-9-16,0 0-18 0,-33-8-42 15,23 20 4-15,-4 3 15 16,2 2-5-16,-1 4 17 16,4 1-27-16,3 4-1 15,3 1 29-15,3-5-25 16,0 1-2-16,0-3-1 16,2-2-7-16,11-3 9 15,3-1-10-15,5-4-7 16,2-3-2-16,4-4 5 15,-1 0-16-15,0-3-21 16,-3 0-116-16,-6 0-143 16</inkml:trace>
  <inkml:trace contextRef="#ctx0" brushRef="#br0" timeOffset="269172.1529">19102 16473 547 0,'0'0'91'0,"0"0"93"0,0 0-132 16,0 0 36-16,0 0 38 15,0 0-39-15,-10-15-43 16,10 15-10-16,0 0-7 16,0 0-25-16,0 0 5 15,0 7-7-15,0 9 0 16,0 6 39-16,0 0-31 15,0 1 2-15,0-1 10 0,0-4-15 16,1 0 10 0,4-4-15-16,-2-5 4 0,1 0 1 15,-1-3-5-15,2-4 0 16,-4 0-6-16,1-2-4 16,-1 0-15-16,1 0-51 15,-2 0-62-15,0 0-62 16,0-3-378-16</inkml:trace>
  <inkml:trace contextRef="#ctx0" brushRef="#br0" timeOffset="269658.9381">19359 16645 565 0,'0'0'193'0,"0"0"-72"16,0 0-22-16,0 0 6 16,0 0-25-16,0 0-12 15,0-2-65-15,0 2 0 16,0 8 19-16,0 4 2 15,0 4 14-15,0 1-18 16,0-1-14-16,0 1 30 16,0-2-35-16,-3-1 1 15,-4 0-2-15,1-1 7 16,1-4-8-16,3-2 1 16,2-3-36-16,0-4-17 0,0 0-115 15,3-4-132 1</inkml:trace>
  <inkml:trace contextRef="#ctx0" brushRef="#br0" timeOffset="270164.2093">19589 16532 741 0,'0'0'61'0,"0"0"-46"16,0 0 18-16,0 0 92 16,0 0-69-16,0 0-5 15,0 38 4-15,0-25-23 16,0 2 18-16,0-1-28 0,0 1-11 15,0-2 29-15,0 0-31 16,1-3 9-16,1 0-7 16,-1-3-9-16,2-2 10 15,-2-3-12-15,2 1 0 16,-3-3-6-16,2 0 6 16,-2 0-22-16,0 0-27 15,1 0-81-15,-1-3-150 16</inkml:trace>
  <inkml:trace contextRef="#ctx0" brushRef="#br0" timeOffset="270903.7235">19829 16431 617 0,'0'0'140'15,"0"0"-81"-15,0 0-1 16,0 0 59-16,0 0-56 16,0 0-17-16,27 0 20 15,-14 7-33-15,0 0 5 16,1 4-2-16,-1 2-12 16,-1-1 8-16,1 2-18 15,-3 3-6-15,-1 1 14 0,-2 0-17 16,-3 4 5-16,-1-1-8 15,-3 3 3-15,0 2 3 16,0 1-6-16,-10-2 0 16,-3 1 7-16,-4-1-7 15,-1-3-2-15,-1 1-2 16,-1-4-21-16,0 0 11 16,-1-4-50-16,1-2-102 15,-1-6-136-15</inkml:trace>
  <inkml:trace contextRef="#ctx0" brushRef="#br0" timeOffset="279355.9052">18224 17558 98 0,'0'0'58'16,"0"0"-42"-16,0 0 17 15,0 0 64-15,0 0 8 16,0 0-30-16,0 0 5 16,8-13-28-16,-8 13 0 15,0-1 30-15,0 1-8 16,0-2 5-16,2 1-8 0,-2 0-12 16,0 0 30-16,0-2-59 15,0 3 7-15,0 0 13 16,0 0-34-16,0 0 4 15,0 0-1-15,0 0-18 16,-9 0 16-16,-1 0-16 16,-5 0-1-16,-6 0 2 15,2 0 6-15,0 5-1 16,2 2-7-16,2 3 0 16,-3 2 7-16,3-1-7 15,3 4 0-15,2 1-1 16,1 1 2-16,4 2-2 15,1-2-1-15,2 2 2 16,2-4-1-16,0 2 1 16,0 0 0-16,0-1 7 15,6-4-1-15,6 1-2 0,-3-4-4 16,2-1 0-16,0-2-4 16,2-3 8-16,-3 2-4 15,5 0 0-15,-3-4 6 16,1 0-8-16,1 0 2 15,-1 1 0-15,2 2-5 16,1-4-23-16,1 1-22 16,4-1-41-16,-5 0-137 15,-3 0-337-15</inkml:trace>
  <inkml:trace contextRef="#ctx0" brushRef="#br0" timeOffset="281048.6297">18682 17579 623 0,'0'0'149'0,"0"0"-11"15,0 0-34-15,0 0-17 16,0 0-7-16,0 0-29 15,-11-26-23-15,7 24 12 16,-2 2-26-16,-3 0-7 16,-2 0 0-16,-2 0-4 15,-5 5 3-15,-1 7-6 16,-1 4 0-16,1 1 14 0,4 1-4 16,2 0-8-16,4 0-1 15,2 1 5-15,4 1-6 16,3-5 0-16,0 3 0 15,0-2 10-15,0 0-10 16,8-1 0-16,3-3-1 16,2 1 6-16,0-2 0 15,2-2-5-15,-1-1-7 16,-1-3 5-16,1-1 2 16,-1 0-3-16,0 0-1 15,-1 1-42-15,3-4-28 16,-3 1-134-16,-3-2-157 15</inkml:trace>
  <inkml:trace contextRef="#ctx0" brushRef="#br0" timeOffset="282947.6967">18882 17769 417 0,'0'0'65'0,"0"0"84"16,0 0-25-16,0 0-39 15,0 0-1-15,0 0 9 0,-41-12-28 16,41 12 7 0,0 0-20-16,0 0-21 0,0 0 16 15,0 0-25-15,0 0-9 16,0 0 12-16,0 0-19 15,0 0 0-15,0 0-6 16,8 0 0-16,5 0 26 16,10 0-18-16,0 0-7 15,3 0 14-15,0 0-11 16,-4 0 0-16,-3 0-4 16,-4 0 0-16,-3 0-3 15,-3 0 3-15,0 0-30 16,1 2-3-16,-3-1-29 15,6-1-52-15,-2 0-127 16,1 0-191-16</inkml:trace>
  <inkml:trace contextRef="#ctx0" brushRef="#br0" timeOffset="283565.6852">19214 17619 636 0,'0'0'121'0,"0"0"15"0,0 0-76 15,0 0-15-15,0 0 37 16,0 0-4-16,19-7-42 15,-11 7-14-15,-1 0 6 16,4 0-20-16,1 0 7 16,0 0 3-16,1 0-11 15,-1 2-2-15,-1 1-5 16,-1 4 0-16,-3 3-7 16,-4 1 7-16,-1-1 0 15,-2 5 1-15,0 0 0 16,-9 4-1-16,-6-3 0 15,3-1 2-15,0-3-4 16,2 0 2-16,1-5 0 16,3-2 3-16,3-2-3 0,0-1-2 15,0-2 1-15,3 0 2 16,0 0-4-16,-1 0 3 16,1 0 0-16,0 0-5 15,0 0 12-15,0 0-7 16,0 0 0-16,0 4-2 15,0-1 2-15,0 4 0 16,7 0 7-16,2 1 22 16,0-1-18-16,1 0 10 15,1 3-6-15,-1-4-8 16,3 0 12-16,-2 2-19 16,0-1 0-16,0 0 1 0,-3 0 3 15,2-2-8-15,2 2-11 16,-1-2-51-16,3 0-38 15,-3-2-250-15</inkml:trace>
  <inkml:trace contextRef="#ctx0" brushRef="#br0" timeOffset="288558.6489">15576 8139 203 0,'0'0'58'16,"0"0"50"-16,0 0-61 15,0 0 24-15,0 0 9 16,0 0-38-16,0 0 5 16,0-44-13-16,0 39 41 15,-3-1-59-15,-1 3 8 16,1 0 6-16,0 0-13 15,0 2 1-15,1 0 10 16,-2 1-19-16,2 0 3 16,2 0-12-16,-4 0 0 15,1 0 2-15,0 0 2 16,-2 0-4-16,-1 2 0 0,1 5 0 16,0-1-4-16,4 1 4 15,-1-4 0-15,2-1-2 16,0-1 2-16,0 0-9 15,0-1 8-15,0 2 1 16,0-2 1-16,0 0-1 16,0 0 0-16,0 0 8 15,0 0-2-15,0 0 0 16,0 0-6-16,0 0 10 16,0 0-20-16,-1 0 10 15,-2 0-23-15,1 0-3 16,1 0-70-16,-3 0-133 15,3 0-174-15</inkml:trace>
  <inkml:trace contextRef="#ctx0" brushRef="#br0" timeOffset="293426.41">19602 17844 395 0,'0'0'368'0,"0"0"-274"16,0 0-52-16,0 0-11 16,0 0 69-16,0 0-18 15,0 0-12-15,0 0-38 16,-2 0-6-16,2 0 5 0,0 0-6 16,0 0 1-1,0 0-14-15,-1 5-9 0,1-2 9 16,0 3-8-16,0 5-4 15,0 0 18-15,-3 3-7 16,3-3-2-16,-4 3-4 16,2-4-3-16,2 0 4 15,-3-1-2-15,3-2-4 16,0-6 4-16,0 1-2 16,0-1-2-16,0-1 0 15,0 0-29-15,0 0-15 16,0-4-72-16,9-15-284 15</inkml:trace>
  <inkml:trace contextRef="#ctx0" brushRef="#br0" timeOffset="294175.0936">19842 17658 742 0,'0'0'141'15,"0"0"-56"-15,0 0 36 16,0 0-7-16,0 0-61 16,0 0-36-16,1-4 4 15,10-2-17-15,4 3-2 16,-2 3 19-16,4-5-19 15,-4 3 14-15,-1 2-12 16,0 0-3-16,-3 0 16 16,-1 0-17-16,-4 2-12 15,0 8 9-15,-1 1 3 0,-3 2-3 16,0 1-2-16,0 2 5 16,0-4 10-16,-4-1-10 15,-3-1 0-15,1-3 1 16,1-2 4-16,2 0-10 15,0-3 4-15,1-1 1 16,2-1 7-16,0 0-7 16,0 0 0-16,0 0 4 15,0 0-3-15,0 0 4 16,0 0-5-16,-1 2 0 16,1-2-2-16,0 0 2 15,0 1 0-15,0 2-2 0,0 3 9 16,0-1-1-16,0 4 0 15,0-2-6-15,4 0 18 16,6-2-13-16,-1 0-3 16,2-1 4-16,-2-3 1 15,-1 2-2-15,-1-2-5 16,-4 2 0-16,0-2-10 16,2 1 10-16,1 0-41 15,0-2-15-15,2 0-55 16,1 0-168-16,-1-4-352 15</inkml:trace>
  <inkml:trace contextRef="#ctx0" brushRef="#br0" timeOffset="294671.2217">20161 17534 588 0,'0'0'143'16,"0"0"-89"-16,0 0 6 0,0 0 48 15,0 0-41-15,0 0 1 16,36 0-31-16,-24 7 12 16,-1 1-13-16,-1 2-14 15,2 1-18-15,-5 3 28 16,1-2-26-16,-1 4-2 16,-4 1 8-16,-1-1 2 15,-2 4 5-15,0-1-7 16,0-2-12-16,0 2 18 15,-3 1-15-15,-6 1-2 16,0 1 1-16,-2-3 2 0,-3 3-1 16,0-2-3-1,-2 1 3-15,-1-3-4 0,1-4 1 16,1-3 0-16,3-3-7 16,4 1-1-16,4-6-6 15,2-3-56-15,2 0-90 16,0 0-95-16</inkml:trace>
  <inkml:trace contextRef="#ctx0" brushRef="#br0" timeOffset="295204.2302">20560 17668 763 0,'0'0'126'15,"0"0"-121"-15,0 0 25 16,0 0 97-16,0 0-49 16,0 0-10-16,-11 56-26 15,11-36-11-15,0-1 15 16,0-1-25-16,-1 0 16 16,1-4-30-16,0 0-3 0,0-2-3 15,0-7 5-15,0 3-12 16,-2-4 3-16,1 1-46 15,-4 0-33-15,-4-2-132 16,-3-3-116-16</inkml:trace>
  <inkml:trace contextRef="#ctx0" brushRef="#br0" timeOffset="295452.1572">20440 17836 424 0,'0'0'357'0,"0"0"-216"16,0 0-37-16,0 0 39 16,0 0-66-16,0 0-30 15,-3-3-15-15,6 3-29 0,12 0 32 16,2 0-22-16,5 0-9 16,-1 0 11-16,1 0-13 15,-2 0-2-15,0 0 0 16,-3 0-13-16,1-1-21 15,-1-1-77-15,-3 1-157 16,-2-4-416-16</inkml:trace>
  <inkml:trace contextRef="#ctx0" brushRef="#br0" timeOffset="297504.9715">21083 17841 697 0,'0'0'132'0,"0"0"-80"16,0 0 13-16,0 0 9 16,0 0 21-16,0 0-37 15,-19-5-45-15,11 5 16 16,-2 0-7-16,1 0 3 16,1 5 5-16,-2 3-24 15,3 1-1-15,1 3 11 0,2 1-13 16,3-1 14-16,1 1-17 15,0-2 0-15,0-2-4 16,6-1 5-16,6-2-2 16,4-3-3-16,4 0 4 15,-1-1 7-15,0-2-7 16,-2 0 0-16,-2 0 0 16,-5-2 1-16,-3-7-1 15,-2 1 0-15,-3-4 0 16,-2-2-9-16,0-1 9 15,0-2-16-15,-14 0 12 16,2 0 0-16,-2-2 2 16,-2 1 0-16,3 2 0 15,0-1-1-15,2 0 3 16,1 2 0-16,1 1-5 0,1 0 3 16,1-1 2-16,1 5 0 15,3-3 0-15,2 2-15 16,1-1 12-16,0 2-11 15,0 3 12-15,4-1-9 16,9 2 9-16,1 1-1 16,4 0 3-16,1 4 3 15,1-1-3-15,2 2 0 16,-4 0-1-16,3 0 4 16,-5 0-6-16,-2 8 3 15,-4 4-2-15,-3 2-7 16,-5 2 3-16,-2 0-2 0,0 2 8 15,-2-1 4-15,-11 1-3 16,1-1 2-16,0-1 3 16,0-3-1-16,3-1-5 15,3-2-7-15,0-2-53 16,3-2-199-16,2-4-280 16</inkml:trace>
  <inkml:trace contextRef="#ctx0" brushRef="#br0" timeOffset="303032.4378">18929 16968 232 0,'0'0'137'0,"0"0"-129"0,0 0 44 16,0 0-28-16,0 0-23 16,0 0 34-16,0 0 23 15,0 0-4-15,42 2-13 16,-20-2-13-16,2 3-10 16,5-3 6-16,2 0-24 15,0 0 18-15,2 0-18 16,-3 0 6-16,-6 0 2 15,-3 0-8-15,-4 0 0 16,-6 0 3-16,-2 0 3 16,-4 0 1-16,-5 0 17 15,1 0-10-15,-1 0 28 16,0 0-38-16,0 0-4 0,0 0-9 16,0 0-55-16,0 0-54 15,-7 0-160-15</inkml:trace>
  <inkml:trace contextRef="#ctx0" brushRef="#br0" timeOffset="305335.5188">2000 11718 223 0,'0'0'145'0,"0"0"-98"15,0 0 11-15,0 0 16 16,0 0-1-16,0 0 10 16,0 3-59-16,0-3 27 15,0 0-7-15,0 0-27 16,0 0 27-16,0 0-15 16,0 1-5-16,0-1 19 15,0 0-39-15,0 0 4 16,0 0-1-16,0 0 0 15,0 3 7-15,6 1 0 16,3 1-8-16,1 1 28 16,2 1-33-16,1 0 7 0,1-1-2 15,0 2 2 1,2-2 1-16,-4 0-9 0,1 1 2 16,-2-3-9-16,-5-1 7 15,-1 0 0-15,-2-3 0 16,0 0 9-16,-1 0-20 15,-2 0-4-15,0 3-71 16,0-3-22-16,0 0-166 16</inkml:trace>
  <inkml:trace contextRef="#ctx0" brushRef="#br0" timeOffset="307073.1316">21726 16530 613 0,'0'0'128'0,"0"0"-15"15,0 0-21-15,0 0-23 16,0 0 7-16,0 0-16 15,0 0 3-15,0-74-19 16,0 67-18-16,0 1 10 16,0 2-31-16,-3 1 3 0,-6 3-5 15,2 0 3 1,-2 0 2-16,-5 0-8 0,-1 0 0 16,1 5 4-16,-2 4-3 15,3 3 0-15,1 3-1 16,5 1 4-16,2 3-5 15,3 3 1-15,2 0 0 16,0 0-4-16,19-2 4 16,3-1 0-16,5-2-1 15,3-6 8-15,-2-2 0 16,2-5-7-16,-2-3 0 16,-2-1 5-16,-3 0-5 15,0-3-2-15,-6-8 2 16,-3-5 0-16,-3-1 1 0,-6-4-1 15,-5-2-6-15,0-3 3 16,0-1-10-16,-8 1 11 16,-6-1-9-16,2 10 11 15,0 1-20-15,2 6 20 16,0 5-11-16,-1 2 7 16,-1 3-13-16,-3 0-1 15,1 0-7-15,0 11-35 16,2 5 16-16,-3 4-48 15,4-1-66-15,2 2-7 16,1-4-384-16</inkml:trace>
  <inkml:trace contextRef="#ctx0" brushRef="#br0" timeOffset="309535.2262">19314 18098 155 0,'0'0'33'15,"0"0"-33"-15,0 0-56 0</inkml:trace>
  <inkml:trace contextRef="#ctx0" brushRef="#br0" timeOffset="311139.4259">18565 18121 374 0,'0'0'75'0,"0"0"27"16,0 0-22-16,0 0-55 15,0 0 25-15,0 0 32 16,-13-4-18-16,13 4-26 16,0 0-7-16,0 0 16 15,0 0-6-15,0 0 3 16,0 0-10-16,0 0-34 0,0 0 17 16,0 0-17-1,8 0 0-15,6 0 1 0,8 0 6 16,1 0-7-16,9 0 1 15,3 4 6-15,2 2 2 16,2-1-9-16,-1 3 6 16,0-4 4-16,-2 1-10 15,-2 2 0-15,-1-1-5 16,-1-2 15-16,-1 3-15 16,-1-3 5-16,-1 2 0 15,0-2 9-15,-1 1-9 16,0-1 0-16,1-1 0 15,-4 4 2-15,-2-3 0 16,0 2-2-16,-2 4 0 16,0-6-3-16,0 2 3 15,0 3 0-15,1-6 0 16,2 4 0-16,2-4 6 0,0-1-6 16,0 3 0-16,-3-2-4 15,0 0 4-15,-1 0 0 16,-1 0 7-16,1 1-7 15,-2 0 13-15,4-1-8 16,0 0-4-16,-1 3 9 16,2-2-8-16,-2 0 1 15,3-3-3-15,-3 4 8 16,1-1-12-16,-1-1 4 16,1 2 0-16,-2-1 6 15,2 1-6-15,-2-2 3 16,2 3-3-16,0 1 0 0,-2-1 6 15,1 1-6-15,2-2 3 16,2 1-7-16,0 0 10 16,1-1-6-16,-3 3 0 15,-1-1 0-15,0-2 0 16,-1 0 0-16,0-3 0 16,-2 3 6-16,-1 0-6 15,-1-1 0-15,-2 2-2 16,2-3 5-16,0 1 3 15,-1 0-6-15,3 2-1 16,1-2-3-16,0 1 4 0,0 0 0 16,-1 1-1-1,-2-5 9-15,2 1-8 0,0 1 0 16,-3 2 0-16,0-2-2 16,-5 3 2-16,2-6 0 15,-3 3-4-15,1 1 12 16,-2-1-12-16,-2-2 4 15,1 0 0-15,-4 2 1 16,2 1-1-16,-2-3 0 16,2 4-2-16,0-1 4 15,-4-3-6-15,6 1 4 16,-5 1 0-16,1-2 7 16,-1 2-7-16,1-3-2 15,-3 0-2-15,3 1 8 0,-2 1 0 16,-3-2-4-16,1 0 0 15,-1 0-4-15,1 2 6 16,-2-2-2-16,0 0 0 16,0 0 2-16,0 0-11 15,1 0 2-15,-1 0-34 16,4 0-41-16,0 0-132 16,1 0-113-16</inkml:trace>
  <inkml:trace contextRef="#ctx0" brushRef="#br0" timeOffset="312286.0187">22157 17776 672 0,'0'0'123'15,"0"0"-100"-15,0 0 14 16,0 0-20-16,0 0-14 16,0 0 29-16,91-2-9 15,-66 1-7-15,-1-1 8 16,-3 0-22-16,-3 2-1 16,-6 0-1-16,-2 0-13 15,-7 0-113-15,-3 0-241 16</inkml:trace>
  <inkml:trace contextRef="#ctx0" brushRef="#br0" timeOffset="312503.7606">22223 17952 737 0,'0'0'20'0,"0"0"26"16,0 0-40-16,0 0 16 16,0 0 46-16,0 0-60 15,89 3 5-15,-65-3-13 16,3 0-39-16,0-3-136 16</inkml:trace>
  <inkml:trace contextRef="#ctx0" brushRef="#br0" timeOffset="312991.9264">22831 17783 524 0,'0'0'232'0,"0"0"-113"16,0 0-37-16,0 0-60 16,0 0 21-16,0 0-3 15,-22-2-27-15,11 12 15 16,1 1 15-16,1 2-6 0,0 1-6 16,3-2-8-16,3 3-22 15,0-1 34-15,3-1-27 16,0 1 1-16,0-2-7 15,5 1 3-15,10-4-7 16,7-1 2-16,5-2 0 16,3-3 4-16,1-3-4 15,-1 0-1-15,-3 0 1 16,-9-3 0-16,-1-6-5 16,-6-1-2-16,-2-1 7 15,-8-2-9-15,-1-1-5 0,0-1-13 16,-8-2 19-16,-6 0-25 15,0-2 9-15,-2 4 7 16,-2 1-9-16,3 4 20 16,-4 3-54-16,1 2-92 15,-4 2-40-15,-4 0-397 16</inkml:trace>
  <inkml:trace contextRef="#ctx0" brushRef="#br0" timeOffset="314918.7424">21247 17470 487 0,'0'0'115'16,"0"0"-51"-16,0 0 27 0,0 0-59 15,0 0-29-15,0 0 25 16,0 0-19-16,14-1-9 16,2 1 22-16,1 3-22 15,0 6 11-15,-2 2 1 16,-1 2-9-16,-2 2 8 15,-1 4-5-15,-2 0-3 16,-2 2 28-16,1 4-28 16,-2-1 7-16,0-1 1 15,0 0-5-15,-1 2 9 16,-1-4-10-16,-1 3-3 16,-2 1 23-16,-1-1-18 15,0 2-1-15,0-1 10 0,-5 3-13 16,-6-5 0-1,1 1-3-15,0-2 6 0,0-3-6 16,0 1 2-16,0 0-2 16,-2-2 0-16,0 1 3 15,-6 0-4-15,-3-1 1 16,0-1 0-16,-6 2 4 16,-3-2-4-16,-1 0-53 15,-3-1-36-15,-5 0-104 16,0-5-333-16</inkml:trace>
  <inkml:trace contextRef="#ctx0" brushRef="#br0" timeOffset="318526.809">2058 12950 419 0,'0'0'153'16,"0"0"-32"-16,0 0-23 16,0 0-29-16,0 0 10 0,0 0 30 15,-2-16-67-15,2 15-3 16,-1-1 9-16,1 2-25 16,-2-1 9-16,2 1-27 15,-1 0 0-15,-1-2 22 16,-2 2-27-16,0 0 0 15,-1 0-4-15,-4 0 10 16,-1 0-8-16,-1 5 2 16,1 3 0-16,-2 4-4 15,3 0 4-15,3 3 0 16,-2 0-2-16,3-1 5 16,0 3-6-16,5-2 2 0,0 2 1 15,0 1-4 1,0-1 4-16,0 0 0 0,0 1-3 15,5-4 13-15,2-1-17 16,2 1 7-16,3-4 0 16,0 0-6-16,-2-3 6 15,1-1 0-15,5-4-4 16,-2-1 12-16,2-1-6 16,2 0-2-16,-3 0 0 15,1-6 3-15,-2-2 3 16,-2-2-6-16,-2-2 0 15,-4 2 8-15,0 1 0 16,-3-3-8-16,-3 2 2 16,0-2 0-16,0-3-2 15,0 3 0-15,-9-2-3 0,1 0 7 16,-2 3-3-16,0 0-1 16,-1-2 0-16,1 6-9 15,2 0 9-15,1 2-8 16,1 2 2-16,-3 1 12 15,0 0-14-15,-2 2 7 16,0 0 1-16,-3 0-3 16,-2 0 7-16,4 0-6 15,0 0 2-15,-3 0-16 16,3 7 8-16,5 3-53 16,-2 2-95-16,3 2-79 15,1 1-281-15</inkml:trace>
  <inkml:trace contextRef="#ctx0" brushRef="#br0" timeOffset="321886.3521">2389 16990 326 0,'0'0'386'16,"0"0"-309"-16,0 0-33 15,0 0 17-15,0 0 74 16,0 0-64-16,0 0-54 16,0 0 21-16,-49-42-17 15,43 42 17-15,3 0-19 16,-5 0-17-16,-2 0 14 15,-5 5-16-15,0 9 0 16,-3 3 5-16,-1 3-5 0,5 0 5 16,3 4-11-16,6 0 19 15,2 0-15-15,3 3 2 16,0-4 0-16,5 0 0 16,7-1 1-16,1-5-1 15,2-3 0-15,1-1 1 16,-2-4-1-16,5-4 0 15,0-2 0-15,-2-3 9 16,5 0-8-16,-5 0 2 16,-1 0-3-16,2 0 6 15,-8 0-11-15,-2 0 5 16,1 0-61-16,-2 0-103 0,-5 0-161 16</inkml:trace>
  <inkml:trace contextRef="#ctx0" brushRef="#br0" timeOffset="323205.5971">2726 16842 375 0,'0'0'88'15,"0"0"-52"-15,0 0 69 16,0 0-19-16,0 0-24 15,0 0 14-15,-10-37-1 16,10 33-32-16,-3 1 59 16,0-1-19-16,-3 4-33 15,6 0-14-15,-3 0-19 0,1 0 16 16,2 0-33 0,-1 0 0-16,-1 0-1 0,-1 0 1 15,-1 8 0-15,-2 8 0 16,0 2 4-16,3 3 0 15,0-1-4-15,3 1 0 16,0 0 0-16,0 1 1 16,0 1-2-16,9 0-3 15,3-4 4-15,0-2 1 16,0-1 2-16,6-3-3 16,-2-3 0-16,4-2 7 15,2-1-11-15,0-5 4 16,1 0 0-16,-1-2-6 15,0 0-13-15,-1 0-59 16,-6 0-65-16,-6 0-142 0</inkml:trace>
  <inkml:trace contextRef="#ctx0" brushRef="#br0" timeOffset="323844.9166">2886 16822 679 0,'0'0'76'0,"0"0"-25"16,0 0 29-16,0 0-23 16,0 0-36-16,0 0-21 15,22-17 0-15,-7 14 0 16,0 3 0-16,3 0 0 15,-2 0 8-15,-2 0 1 0,-1 6-12 16,-4 6 3 0,0 3 0-16,-3 2 6 0,-3 0-6 15,-3 2 0-15,0 1 26 16,0-1-21-16,-3-5 6 16,-6 1-11-16,3-4 1 15,3-5 0-15,0-2 0 16,3-3-1-16,0-1 0 15,0 0 1-15,0 0 22 16,0 0-21-16,0-8 11 16,0 2-10-16,0 3-3 15,0 0-2-15,0 1-2 16,2 2 8-16,1 0-12 16,4 0 2-16,2 0 4 0,3 0-7 15,2 2 9-15,2 7 0 16,-1-3 0-16,1 1 4 15,-2 0 6-15,-1-4-10 16,-1 4-50-16,3-6-70 16,-5-1-188-16</inkml:trace>
  <inkml:trace contextRef="#ctx0" brushRef="#br0" timeOffset="324119.9124">3287 16931 673 0,'0'0'104'16,"0"0"-104"-16,0 0 3 15,0 0-3-15,0 0 47 16,0 0-24-16,10 36 17 15,-7-23-18-15,0 4-16 16,-1 0 26-16,1 0-32 16,0-3-3-16,0-2 2 15,3-2-73-15,3-5-99 16,-3-5-383-16</inkml:trace>
  <inkml:trace contextRef="#ctx0" brushRef="#br0" timeOffset="324735.1959">3308 16716 153 0,'0'0'488'0,"0"0"-455"16,0 0-32-16,0 0 57 15,0 0 11-15,0 0-57 16,42-14-8-16,-29 14 12 16,-1 0-16-16,1 0 23 15,-2 5-19-15,1 4 8 16,-3 2-7-16,-5 0-5 16,-2 2 0-16,-2 1 11 0,0 0-8 15,0-2 15-15,-2 0-18 16,-2-4 9-16,-2-3-1 15,3-1-8-15,0-4 1 16,3 0 8-16,0 0 0 16,0 0 13-16,0 0 7 15,0 0-10-15,0 0 7 16,0 0-26-16,0 2-15 16,3 1 8-16,6 4 3 15,3-1 4-15,0 3 0 16,1-2 5-16,-2 0 3 15,2-2-8-15,-4-2 0 16,3-3 8-16,1 3-4 16,-2-1-8-16,2-2-49 15,-1 0-115-15,-3 0-195 0</inkml:trace>
  <inkml:trace contextRef="#ctx0" brushRef="#br0" timeOffset="325081.3095">3545 16623 499 0,'0'0'55'16,"0"0"-47"-16,0 0 33 15,0 0 48-15,0 0-19 16,0 0-5-16,64 60-12 16,-47-44-40-16,-1 4 42 15,-2-3-13-15,-1 5-22 16,-4-1 7-16,-3 2-13 16,-3 2 30-16,-3 0-38 15,0 0-4-15,0 0 16 16,0-3-18-16,-9 0 0 15,4-1-3-15,-1-7-70 0,3-1-50 16,3-8-127 0</inkml:trace>
  <inkml:trace contextRef="#ctx0" brushRef="#br0" timeOffset="325486.8015">4027 16913 869 0,'0'0'46'16,"0"0"-41"-16,0 0 62 15,0 0 25-15,0 0-80 16,0 0-10-16,21 0 3 15,-2 0 2-15,-1 0-7 16,-3 0 0-16,3 0-7 0,-5 0 5 16,-2 2-125-16,-4 5-42 15,-4 1-135-15</inkml:trace>
  <inkml:trace contextRef="#ctx0" brushRef="#br0" timeOffset="325708.6768">4070 17133 479 0,'0'0'149'0,"0"0"-143"0,0 0 47 16,0 0 65-1,0 0-44-15,0 0-7 0,27 0-39 16,-9 0 10-16,-2-1-34 15,2-8-2-15,3 4-4 16,-3 0-34-16,-3 0-177 16</inkml:trace>
  <inkml:trace contextRef="#ctx0" brushRef="#br0" timeOffset="328778.8724">4779 17014 522 0,'0'0'122'16,"0"0"-89"-16,0 0 16 15,0 0 72-15,0 0-42 16,0 0 2-16,0 0-27 16,4 38-16-16,-4-38 11 15,0 0-4-15,0 0 17 16,1 0-25-16,1-4-15 15,4-11 17-15,3-9-39 16,3-2 0-16,-2-6 6 0,1 1-3 16,-1 5-2-16,2 4-1 15,-3 11 0-15,-3 2-6 16,0 9 6-16,-3 0-10 16,0 0 10-16,3 0-13 15,2 6 12-15,0 5-1 16,1-3 2-16,-1-2-3 15,5-3 3-15,-2-3 0 16,2 0 5-16,2 0-3 16,6-8 15-16,-2-8-17 15,2-2 0-15,-3-2-3 16,-3 2 7-16,-3 3-4 0,-5 3 4 16,-2 2 1-16,-4 6-3 15,-1 2-2-15,0 2 0 16,0 0-6-16,0 0 6 15,0 0-16-15,0 16 3 16,0 4 9-16,0 5 4 16,0 3 0-16,2-5 4 15,-1 0-5-15,5-1 1 16,2-1-7-16,7-1-11 16,1-8-83-16,5-2-170 15,4-6-206-15</inkml:trace>
  <inkml:trace contextRef="#ctx0" brushRef="#br0" timeOffset="329333.0833">5320 16987 795 0,'0'0'74'16,"0"0"-54"-16,0 0 36 15,0 0 18-15,0 0 19 16,0 0-93-16,-43 53-3 15,43-43-3-15,4 0 8 16,10-1-3-16,2-2 1 16,-1-4 0-16,0-3 14 15,0 0-12-15,-2 0-4 16,-4-3-4-16,-3-6-21 0,-4-1 2 16,-2-2-31-16,0 3 27 15,0 1 11 1,-11 2-13-16,-1 0 16 0,2 5 5 15,1 0 6-15,3 1-4 16,1 0-1-16,-2 0 9 16,3 0 9-16,1 1-9 15,1 4 0-15,2-1-3 16,0 1 8-16,0-1-10 16,3-3-1-16,12 1 6 15,0-2 17-15,6 0-17 16,-2 0 0-16,2-8 6 15,-2-4 0-15,-2-3-2 16,-4-2-4-16,-4 0 4 16,-3 1 29-16,-4 1-22 15,-2 1 13-15,0-1 41 0,0 0-48 16,-8 2 16-16,-4 3-14 16,-1 3-18-16,1 3 13 15,1 3-14-15,1 1-1 16,4 0 0-16,0 0 1 15,3 0-37-15,3 9-87 16,0 2-27-16,9-5-178 16</inkml:trace>
  <inkml:trace contextRef="#ctx0" brushRef="#br0" timeOffset="329582.4201">5681 16878 961 0,'0'0'33'16,"0"0"-32"-16,0 0 22 15,0 0 35-15,0 0 6 16,0 0-53-16,-69 63-9 16,63-43 32-16,3 2-34 15,3-4 4-15,0 0-4 16,9-1 0-16,12-3-4 15,3-4 2-15,9-5-31 0,6-5-87 16,-2 0-222 0</inkml:trace>
  <inkml:trace contextRef="#ctx0" brushRef="#br0" timeOffset="330404.529">6340 16612 727 0,'0'0'87'16,"0"0"-24"-16,0 0 47 15,0 0 9-15,0 0-39 16,0 0-56-16,-74-31-23 15,47 31 33-15,-9 12-28 16,-1 7 8-16,1 1 11 0,6 4-25 16,8-3 17-16,7 1-17 15,10 0 4-15,5 0-19 16,0-3 17-16,15-2-2 16,12 0 0-16,6 0 7 15,3 2-5-15,4-2-2 16,-4 0 0-16,-5 0 6 15,-4 0-6-15,-9 5-1 16,-5 0-2-16,-7 4 6 16,-4 2-1-16,-2 2-2 15,0 1 1-15,-3 1 11 16,-10 3-10-16,-1 1 2 0,-1 0-1 16,3-7 3-16,3-1-12 15,3-9 6-15,2-2 0 16,1-3 6-16,3 0-6 15,0-5-8-15,0-1-7 16,0 0-29-16,0-4 11 16,0-2-59-16,0 1-34 15,3-1 49-15,1 1-14 16,-4 0 47-16,0 1 33 16,0 5 10-16,0 0 1 15,0 5 71-15,0 5-5 16,-7 5 19-16,2 2-36 15,4 3 43-15,1 2-38 16,0-4-27-16,6-2 9 16,12-8-23-16,2-1-8 0,5-6 14 15,1-3-16-15,6-4-3 16,5-3 7-16,0 0-7 16,2 0-7-16,3-5-147 15,-7-7-272-15</inkml:trace>
  <inkml:trace contextRef="#ctx0" brushRef="#br0" timeOffset="332768.0471">7305 16405 435 0,'0'0'303'16,"0"0"-249"-16,0 0 53 15,0 0-8-15,0 0 34 16,0 0-80-16,-13-44-29 16,7 39 24-16,0 1-29 15,-2 1 0-15,-2 1 0 16,-3 2-15-16,-5 0 15 15,-2 0-19-15,-4 5 0 0,1 8-2 16,0 4 2 0,2 1 0-16,2 3-1 0,4 0 11 15,6-1-10-15,5 0 0 16,4 1 0-16,0 1-6 16,0 0 6-16,7-3 0 15,8 1-1-15,-1-3 7 16,3-3-12-16,0-2 6 15,5 0 0-15,0-4 2 16,0-1-1-16,-2-1-1 16,3 0 0-16,-3-4 7 15,0 1-4-15,-1 0-3 16,-2-2-30-16,2 2-10 16,-1-1-97-16,-6-2-192 0</inkml:trace>
  <inkml:trace contextRef="#ctx0" brushRef="#br0" timeOffset="333684.8039">7659 16341 628 0,'0'0'157'0,"0"0"-104"15,0 0 17-15,0 0 35 0,0 0-14 16,0 0-49 0,-27-14-3-16,17 14-38 0,-4 3 15 15,1 12 14-15,-1 3-16 16,1 2-2-16,4 2-8 15,4 4 6-15,5-1 0 16,0-1-10-16,0 0 0 16,2-1 8-16,10-3-7 15,4-1 3-15,2-2-4 16,3 0 3-16,3-5-5 16,0-1 2-16,-2-3 0 15,1-2-2-15,-1-5 2 16,2-1-47-16,-6 0-140 15,-5-2-348-15</inkml:trace>
  <inkml:trace contextRef="#ctx0" brushRef="#br0" timeOffset="334283.6229">7866 16366 694 0,'0'0'114'15,"0"0"-97"-15,0 0 32 16,0 0 51-16,0 0-48 16,0 0-22-16,30-21-5 15,-12 17-15-15,-3 2 37 16,6 0-27-16,-5 2-8 16,-1 0 11-16,2 2-19 15,-6 8 6-15,-3 4-10 16,-2 3 0-16,-6 5 1 15,0 1 0-15,0 0-1 16,-5-4 7-16,-4 0 3 16,0-5-12-16,2-3 2 0,1-4 0 15,3-2 0-15,0-4 0 16,3-1-4-16,0 0-2 16,0 0 6-16,0 0 0 15,0 0 0-15,0 0 5 16,0 0-12-16,0 0 7 15,0 0 0-15,0 0-7 16,11 7 5-16,2 2 2 16,0 0 0-16,4-1 5 15,-2 1 13-15,1-2-18 16,-1-1 0-16,0-1 1 16,0-2-1-16,0-2-7 0,0-1-101 15,-1 0-202-15</inkml:trace>
  <inkml:trace contextRef="#ctx0" brushRef="#br0" timeOffset="334540.9494">8293 16540 731 0,'0'0'113'15,"0"0"-97"-15,0 0-8 16,0 0 71-16,0 0 13 0,0 0-29 16,6 38 16-16,-2-26-63 15,-1 2-2-15,-3-1 5 16,3-1-16-16,0-3-2 16,2-2-1-16,2 1-53 15,3-5-78-15,-2-3-141 16</inkml:trace>
  <inkml:trace contextRef="#ctx0" brushRef="#br0" timeOffset="334960.4349">8582 16388 829 0,'0'0'100'0,"0"0"-91"16,0 0 100-16,0 0-8 15,0 0-50-15,0 0-51 16,9 23 9-16,-4-9 40 16,-4 3-31-16,2 2 0 0,0-1 9 15,-1 0-12-15,3-1 6 16,-3-1-21-16,1-2 5 16,0-4 10-16,-2 2-15 15,4-4 0-15,-2-1 5 16,2-2 5-16,0-3-20 15,-3 0 8-15,-1-1-84 16,2-1-37-16,-1 0-214 16</inkml:trace>
  <inkml:trace contextRef="#ctx0" brushRef="#br0" timeOffset="335401.2854">8724 16303 721 0,'0'0'131'16,"0"0"-115"-16,0 0 2 0,0 0 50 15,0 0 39 1,0 0-65-16,37 0-17 0,-23 7 20 16,0 0-21-1,-2 3 13-15,2-1-18 0,-1 2-13 16,-2 3 33-16,0 0-32 16,-3 5-3-16,3-1 24 15,-2 3-25-15,-2 2 21 16,-1 0-24-16,-2 2 2 15,-1 1 7-15,-3 1-9 16,0 2 0-16,0-3 3 16,-1 2 1-16,-8-3-6 15,-3-3 2-15,0 1 0 16,0-3-16-16,-4-2-10 0,-1-1-47 16,-4-3-130-1,-2-5-363-15</inkml:trace>
  <inkml:trace contextRef="#ctx0" brushRef="#br0" timeOffset="338206.7768">7195 17396 267 0,'0'0'231'0,"0"0"-115"0,0 0-4 16,0 0 55-16,0 0-63 15,0 0-11-15,0-17-13 16,0 15-39-16,0 2 10 15,0 0-29-15,0 0-10 16,0 0 19-16,-3 0-27 16,-2 0-4-16,-6 0 0 15,-1 0 2-15,-6 7 4 0,1 5-6 16,-2 3 0-16,1-1 11 16,0 3-11-16,-1-3 0 15,7 3-4-15,0 0 11 16,3 2-8-16,5 1 1 15,2-1 0-15,2 1-2 16,0-3 2-16,0 0-1 16,0 0-8-16,9-2 18 15,4-1-11-15,1-4 2 16,5 0 0-16,0-1 0 16,1-2 6-16,1-4-6 15,-2 0 0-15,-2-2 3 16,-1 2-9-16,-4-3-19 15,6 2-49-15,-5 0-26 0,2-2-151 16,-1 0-202 0</inkml:trace>
  <inkml:trace contextRef="#ctx0" brushRef="#br0" timeOffset="338768.6366">7545 17413 515 0,'0'0'117'0,"0"0"-13"16,0 0 0-16,0 0-31 0,0 0-2 15,0 0-15-15,0 0-6 16,-55 20-24-16,45-9 15 16,-2 4-17-16,6 2-16 15,0 0 24-15,3 2-28 16,0 3 0-16,3 2 12 16,0-4-11-16,0 0 6 15,6-2-11-15,3 0 0 16,3-4 10-16,0-1-6 15,1 0-4-15,-1-6 0 16,5 0 8-16,0-1-11 16,0-4 3-16,2 3 0 15,-1-2-8-15,0-1 6 16,1 1-61-16,-2 1-77 16,1-4-97-16,-6 2-159 0</inkml:trace>
  <inkml:trace contextRef="#ctx0" brushRef="#br0" timeOffset="347313.02">3044 17277 116 0,'0'0'262'15,"0"0"-238"-15,0 0-6 16,0 0-6-16,0 0 12 16,0 0-4-16,0 0-17 15,0 0 1-15,3-7 21 16,6 5 2-16,-5-3 28 16,1 3-29-16,-2 2 11 15,-3-3-2-15,1 3-21 16,-1 0-12-16,2 0 8 0,-1 0-7 15,4 0-5-15,-2 0 2 16,7 0 0-16,-2 0 7 16,-4 0-7-16,-2 0 0 15,-2 0 0-15,0 0 1 16,0 0 7-16,0 0-7 16,0 0 1-16,0 0 56 15,-9 0-56-15,-2 0 4 16,4 0 2-16,2 0 0 15,2 0 2-15,2 0-9 16,1 0 3-16,0 0 2 16,0 0-3-16,0 0-6 15,0 0 3-15,0 0 0 0,0 0-9 16,0 0 7 0,0 0 2-16,6 0 4 0,4 0-4 15,2 0-3-15,2 0-2 16,5 0-5-16,2 0-57 15,-6-7-216-15</inkml:trace>
  <inkml:trace contextRef="#ctx0" brushRef="#br0" timeOffset="349501.2016">7699 17607 435 0,'0'0'85'15,"0"0"-2"-15,0 0 29 16,0 0-38-16,0 0 21 16,0 0-39-16,0 0-22 0,-9 0 27 15,9 0-26-15,0 0 16 16,0 0-28-16,0 0-23 16,0 0 38-16,0 0-38 15,0 0 0-15,0 2-2 16,0-2 14-16,0 2-18 15,0 1 6-15,0-1 0 16,9 1 17-16,6 1-16 16,0-1 11-16,0 0 3 15,6-1-10-15,-5-2 6 16,-1 3-11-16,0-3 0 16,-5 0 10-16,-2 2-10 0,-4-2 0 15,-2 0 6 1,1 0 1-16,-3 0-5 0,3 0-2 15,-3 0 5-15,3 0-13 16,1 0 8-16,-1 0-4 16,2 0-14-16,-1 0-45 15,2 0-65-15,-1 0-93 16,-1 0-199-16</inkml:trace>
  <inkml:trace contextRef="#ctx0" brushRef="#br0" timeOffset="350084.4251">8005 17486 383 0,'0'0'211'0,"0"0"-111"15,0 0-7-15,0 0 31 0,0 0 24 16,0 0-76-16,-12-11 7 15,12 11-55-15,0 0-4 16,0 0 0-16,0 0-20 16,0 0 7-16,0 0-7 15,0 0-4-15,0 0-6 16,0 6 15-16,0 8-5 16,0 1 1-16,3 1 12 15,1 0-3-15,-1 1-8 16,0 2-2-16,-1-3 14 15,1-1-8-15,0 0-6 16,0-2 7-16,0 0-7 16,-3-2 6-16,3-1-6 15,-3 0 0-15,0-3 2 16,0-1-2-16,3-2 0 0,-3-3 0 16,0 1 7-16,0-2-4 15,4 0-3-15,-4 0 0 16,3 0-7-16,-3 0-9 15,3 0-25-15,3 0-50 16,-1-5-184-16,2 0-192 16</inkml:trace>
  <inkml:trace contextRef="#ctx0" brushRef="#br0" timeOffset="350602.2942">8243 17688 447 0,'0'0'300'0,"0"0"-229"16,0 0 0-16,0 0 9 15,0 0 36-15,0 0-81 16,-5 0-27-16,5 0-8 15,0 0-2-15,0 0-7 16,0 10 18-16,3 5 2 16,2-2 37-16,0 5-28 15,-5-1 8-15,0 2-8 16,0 0-18-16,0-2 26 16,0 2-28-16,-8-2 0 15,-3 0 15-15,0-3-14 0,-2-2 0 16,2-2-1-16,-1 0 6 15,1-6-15-15,-3 2 9 16,2-6-52-16,3 0 7 16,-1 0-112-16,-2 0-117 15</inkml:trace>
  <inkml:trace contextRef="#ctx0" brushRef="#br0" timeOffset="353514.4242">8385 17481 374 0,'0'0'29'16,"0"0"-11"-16,0 0 24 15,0 0 26-15,0 0 25 0,0 0-59 16,-4 0-10-16,4 0 40 15,0 0-17-15,0 0 13 16,-2 0-8-16,2 0-16 16,0 0 35-16,-1 0-44 15,1 0 7-15,0 0 5 16,0 0-25-16,0 0-8 16,0 0 2-16,0 0 2 15,0 0-2-15,4 0-8 16,8 0 0-16,-3 0 5 15,-1 0 1-15,-1 0-8 16,0 0 2-16,1 0 0 0,-2 2-2 16,-3 5 2-16,5-2 0 15,-1 3-10-15,-1 1 12 16,-2-2-2-16,1 0 0 16,-2 1 5-16,-3 0-3 15,0 1-2-15,0 1 0 16,0-1-3-16,0 0 10 15,-3-1-7-15,-5 1 0 16,1-1 4-16,-5 0-1 16,3-1-3-16,3-2 0 15,-1 0 3-15,1 0 2 16,1-3-4-16,-1 0-1 16,2 0 2-16,-1-1-7 15,2-1 6-15,3 4-1 0,-4-4 5 16,4 0-4-16,0 0-1 15,0 0 0-15,0 0 2 16,0 0 2-16,0 0-4 16,0 0 0-16,0 0 0 15,0 0 0-15,0 0-1 16,0 0-3-16,0 0 0 16,0 0-9-16,0 3 13 15,4-3 0-15,2 3 2 16,2 0 1-16,-1 0-3 15,-1 0 0-15,3 2 3 16,-3-3-11-16,3 1 12 16,-1 1-4-16,2-1 13 15,-3 4-10-15,2-3 2 0,3 2-5 16,-3-2 7-16,0 2 11 16,1-4-18-16,-1 3 0 15,-1-1 8-15,2 1-4 16,-2-2 1-16,-4-2-5 15,-1 1 6-15,-1-2-5 16,-2 1-1-16,1-1 0 16,-1 0-5-16,2 0 15 15,-1 0-21-15,-1 0 7 16,2 0-77-16,-1 0-91 16,-1 0-169-16</inkml:trace>
  <inkml:trace contextRef="#ctx0" brushRef="#br0" timeOffset="354305.5125">8600 17399 593 0,'0'0'102'15,"0"0"-66"-15,0 0-33 16,0 0 38-16,0 0 26 16,0 0-36-16,21 0-11 15,-10 0-15-15,2 4 10 16,-1 4 26-16,1 4-10 15,2 1 8-15,0 2 8 16,0 3-13-16,3-1 9 0,0 2-16 16,-2 0-22-1,1 1 25-15,-3-2-27 0,-3 2-3 16,2 2 17-16,-5-3-12 16,-4 3 3-16,1-2-8 15,-5 0 4-15,0 0 11 16,0-2-15-16,0-1 2 15,0-3 7-15,0 1-3 16,0-4 2-16,-3 0-8 16,-3 0 1-16,-3-1 16 15,-3 2-17-15,4-3 2 16,-2-1-2-16,0 0 4 16,1-2 3-16,-2 0-7 15,4-2-29-15,-1 0 14 0,2-1-56 16,0-1-113-16,0-2-88 15</inkml:trace>
  <inkml:trace contextRef="#ctx0" brushRef="#br0" timeOffset="355231.1392">9156 17509 463 0,'0'0'84'0,"0"0"19"16,0 0 4-16,0 0 24 16,0 0-34-16,0 0-15 15,0-14-31-15,0 14-19 0,0 0 6 16,0 0-35-16,0 0 3 15,0 0 1-15,0 0-7 16,0 3 0-16,0 9 10 16,3 7 20-16,-1-3-1 15,-2 4-11-15,1 2-17 16,-1-3 30-16,0-1-28 16,0 3-3-16,0-9 7 15,0 1-4-15,0-2 2 16,0-1-5-16,0-2 3 15,0-1-14-15,0-4-6 16,0 1-61-16,0-4-58 0,0 0-82 16,0 0 20-1,-9 0-400-15</inkml:trace>
  <inkml:trace contextRef="#ctx0" brushRef="#br0" timeOffset="355505.6863">9062 17677 499 0,'0'0'145'0,"0"0"-108"16,0 0 14-16,0 0 45 16,0 0-11-16,0 0-56 0,-2 0-8 15,2 0-12 1,2 0 31-16,9 0 47 0,1 0-61 15,3 0 14 1,0 0 2-16,-1 0-39 0,2 0 4 16,-2 0-7-16,1 0 4 15,2 0-14-15,-1 0-17 16,2 0-153-16,1 0-98 16</inkml:trace>
  <inkml:trace contextRef="#ctx0" brushRef="#br0" timeOffset="356353.1833">9553 17648 674 0,'0'0'102'16,"0"0"-101"-16,0 0 97 15,0 0-12-15,0 0 0 16,0 0-40-16,0 13-19 16,-3-4 44-16,-4 2-35 15,-2 2-21-15,1-3 36 0,-2 1-44 16,4 1-1-16,0 1 8 15,3-4-13-15,3 3 4 16,0 1-5-16,0-4 0 16,9 2-9-16,6-5 13 15,-2-1-4-15,2-3 0 16,3-2 1-16,-2 0-1 16,1 0 0-16,-2-4 0 15,-3-2-11-15,-6 0 7 16,1-2-9-16,-4 5 11 15,-3-8-11-15,0 5 8 16,0-5-15-16,-3 2 2 0,-6-1 8 16,0-3-23-1,-3-1 5-15,-1 2 17 16,-1-3-3-16,-2 1 9 0,1-1 3 16,-1 1 2-16,1-1-3 15,0 0 3-15,1-1 0 16,1 4-5-16,1-5 10 15,0 4-5-15,5-1 0 16,1 3 3-16,3 0 8 16,3 4-9-16,0-3-1 15,0 3 4-15,0 0 0 16,0-4-5-16,4 5 0 16,4-3 0-16,5 3-5 15,-4-1 5-15,-1 3 0 16,0 2-1-16,-3-1 7 0,1 0-6 15,0 0 0-15,0 1 0 16,3 0-8-16,0 2 8 16,-2 0-3-16,2 0 0 15,3 0 6-15,-3 4-2 16,1 3-1-16,-2 1 0 16,-5 2-10-16,0 0 10 15,-3 4-2-15,0 0-1 16,0 2 6-16,0 0 2 15,-5 1-5-15,-4-5 7 0,1 2-10 16,0-1 3-16,2-1-44 16,-3-3-120-16,5-2-310 15</inkml:trace>
  <inkml:trace contextRef="#ctx0" brushRef="#br0" timeOffset="364857.0544">10787 16222 75 0,'0'0'488'0,"0"0"-324"16,0 0-100-16,0 0 39 15,0 0-13-15,0 0-43 16,0 0 17-16,-6-40 28 16,1 37-81-16,1-1 41 15,-4 4-41-15,-5 0-9 16,-5 0 10-16,-6 0-4 15,-3 4-8-15,-3 8 0 16,1 2 3-16,3 1-4 16,6 2 1-16,6-4 0 0,9 0-5 15,4 0 14-15,1-3-15 16,0 2 6-16,4 0 0 16,12-3 3-16,4-1-3 15,6 0 0-15,0-4 1 16,3 1 5-16,-4-2-9 15,-2 3 3-15,-4 2 0 16,-7-2 0-16,-3 4 0 16,-3 1 0-16,-5 3-7 15,-1 3 9-15,0 0-3 16,0-3 1-16,-1 1 0 16,-7-1 2-16,-2-2-2 15,-2-2 0-15,-3 0-1 0,-1-1 8 16,-4 2-14-16,2-2 2 15,0-1 5-15,2-2 6 16,1 2-6-16,-1 0-48 16,5 3-62-16,-2-4-129 15,1 0-167-15</inkml:trace>
  <inkml:trace contextRef="#ctx0" brushRef="#br0" timeOffset="367134.9295">10493 17473 235 0,'0'0'256'0,"0"0"-146"15,0 0-12-15,0 0-8 16,0 0-2-16,0 0-27 16,-36-12 2-16,29 10-6 15,-1 1 6-15,1 1-33 16,-5 0-5-16,6 0 14 15,-3 0-30-15,0 0-9 0,0 6 12 16,0 5-8 0,-2 2-2-16,1 1-2 0,3-1 0 15,2 3 2-15,4-2-2 16,-1 2 0-16,2-4 10 16,0-1-9-16,0-1 2 15,12-5-3-15,3 0 0 16,3-3-5-16,3-2 11 15,3 0-6-15,-2 0 3 16,1-2-2-16,-4-7 11 16,-6-1-12-16,-1 0 0 15,-6-1 5-15,-3-2-3 16,-3 1-2-16,0-7 3 16,0 2-3-16,-16 0 0 15,2 1-5-15,-2 2 5 0,1 0-16 16,0 5 16-1,2-1 0-15,2 4-6 0,-1 2 7 16,3 2-7-16,3 2-3 16,0 0-11-16,1 0 16 15,0 6-89-15,-1 10-52 16,6 0-54-16,-6-1-360 16</inkml:trace>
  <inkml:trace contextRef="#ctx0" brushRef="#br0" timeOffset="370850.5671">2856 12782 212 0,'0'0'116'0,"0"0"-37"15,0 0-23-15,0 0 23 16,0 0 13-16,0 0-12 16,0 0-29-16,3-3-10 15,-3 3 37-15,0 0-42 0,0 0 19 16,0-2 18-16,0 0-21 16,0-1 10-1,0 2-47-15,0-2-10 0,0 0 5 16,-9 0-10-16,0 1 0 15,-4 1-3-15,-4 1 10 16,-1 0-12-16,-1 0 5 16,1 0 0-16,3 0-1 15,0 0 1-15,2 0 0 16,4 0 1-16,1 0 5 16,2 0-6-16,3 1 0 15,-1-1 0-15,1 0 11 16,2 0-11-16,-1 0 0 15,-1 0 1-15,3 0 5 16,0 0-8-16,-3 2 2 16,3-2 0-16,0 0-8 15,0 0 8-15,0 1 0 0,0-1-6 16,0 0 15-16,0 2-18 16,0-2 6-16,0 1 3 15,0 2-10-15,-3 3 10 16,3-1 0-16,0 4-3 15,-3 2 12-15,0 2-14 16,0 1 5-16,-1 3 0 16,1-2-1-16,1 2 1 15,1 1 0-15,-1-1-3 16,1 0 14-16,-1-1-14 16,1-4 3-16,1 0 0 0,0-2-1 15,0-2 1-15,0-4 0 16,0 1-2-16,0-3 9 15,0-2-7-15,0 3 0 16,0-3 0-16,0 0 8 16,0 0-7-16,0 0-1 15,0 0 1-15,0 0 8 16,0 0-18-16,0 0 9 16,0 0-11-16,0 0-7 15,7 0 16-15,5 0 1 16,-3 0-2-16,7 0-1 15,-2 0-5-15,-2 0 7 16,3 0 2-16,-3 0-22 16,-2 4 19-16,-4 4-23 0,3 0 13 15,-4 1-17 1,-2 1 23-16,0-1-6 0,-3 2 10 16,1 2-15-16,-1-1 15 15,0 3 0-15,0-1-4 16,0-1 13-16,-3-1-14 15,-3 1 8-15,0-2 0 16,0-1-11-16,0-1 11 16,-1-2 0-16,-1 1-1 15,1-3 6-15,-1 1 2 16,-2-3-7-16,2 2 0 16,-2-2 2-16,-3 0 4 15,2-1-6-15,-2-2 13 0,2 0-10 16,1 0 18-16,-2 0-21 15,3 0 3-15,0 0-9 16,3 0 6-16,-1 0-46 16,-1-1-101-16,2 1-212 15</inkml:trace>
  <inkml:trace contextRef="#ctx0" brushRef="#br0" timeOffset="390092.5413">23954 16218 577 0,'0'0'95'16,"0"0"5"-16,0 0-13 15,0 0-21-15,0 0 30 0,0 0 14 16,0 0-67-16,0 0 25 16,-16-53-58-16,9 53 0 15,-2-3 2-15,-4 3-5 16,-3 0-8-16,-4 0 1 16,-5 0 0-16,2 9 9 15,-3-1-9-15,6 4 0 16,0 2 3-16,2 1-1 15,5 5-1-15,-1-1-1 16,5 3 3-16,3 2-3 16,3 0 0-16,3 0 0 15,0 0 1-15,0 1 5 16,12-2-12-16,6 1 6 16,2-4 0-16,3 0 0 0,3-5 0 15,2-2 0-15,2-3 5 16,3-3 7-16,0-1-8 15,1-4-4-15,-1 0-32 16,-2-2-8-16,-3 0-187 16,-4 0-213-16</inkml:trace>
  <inkml:trace contextRef="#ctx0" brushRef="#br0" timeOffset="390490.0908">24490 16129 646 0,'0'0'18'0,"0"0"91"16,0 0-86-16,0 0 2 16,0 0 73-16,-85 7-44 15,64 5 8-15,3 2-16 16,2 5-25-16,2 1 37 0,1 4-46 16,5 3 9-16,5 1 15 15,3 2-23-15,0-1 1 16,2 1-14-16,12-4 5 15,5 0 3-15,4-2-8 16,6-4 0-16,4-3-4 16,3-4-19-16,2-5-76 15,1-8-183-15,-5 0-413 16</inkml:trace>
  <inkml:trace contextRef="#ctx0" brushRef="#br0" timeOffset="391007.7697">24757 16137 563 0,'0'0'163'15,"0"0"-58"-15,0 0-46 16,0 0-29-16,0 0 6 16,0 0 41-16,62-26-42 15,-43 26-21-15,0 0 41 0,-4 1-52 16,1 8 0 0,-5 3 6-16,-7 0-9 0,-1 3-1 15,-3 0-5-15,0 1 6 16,-12 2 6-16,-6-2-6 15,3-1 0-15,3-5 12 16,5-1-9-16,6-2 2 16,1 1-5-16,0 1 1 15,8 1 10-15,6-1-8 16,3 1-3-16,-3 2 5 16,-3 0 0-16,-3-1-4 15,-5 5-1-15,-3-1 0 16,0 2-14-16,-3 0 17 0,-11-1-3 15,-3 1 23-15,-2-1-16 16,0-3 15-16,5 0-22 16,5-2 0-1,6-1-7-15,3-6 7 0,0-2-71 16,16-2-127-16,7 0-268 16</inkml:trace>
  <inkml:trace contextRef="#ctx0" brushRef="#br0" timeOffset="391220.3893">25031 16489 822 0,'0'0'74'16,"0"0"-34"-16,0 0-28 15,0 0 95-15,0 0-43 16,-47 73-55-16,42-57 8 15,4-3-14-15,1-1-6 16,0-3-87-16,12-6-160 16,5-3-431-16</inkml:trace>
  <inkml:trace contextRef="#ctx0" brushRef="#br0" timeOffset="391660.3043">25300 16300 423 0,'0'0'219'0,"0"0"-179"16,0 0 43-16,0 0-48 15,0 0 27-15,0 0-22 16,49 39-9-16,-49-22 22 16,0 2-53-16,-6 1 0 15,-12-1 17-15,-1-2-10 16,-2-5 9-16,2 0-16 16,5-2 2-16,5-6 5 0,3 0-7 15,5-4 0-15,1 0 3 16,0 1 2-16,0 2 0 15,3 1-5-15,10 4 5 16,2-2 27-16,1 3-26 16,1 1 9-16,-1 0 14 15,-1 0-16-15,-1 1 3 16,-1-2-16-16,0-1 0 16,-1-2-4-16,2-4-30 15,-4-2-156-15,-1 0-192 16</inkml:trace>
  <inkml:trace contextRef="#ctx0" brushRef="#br0" timeOffset="391955.3424">25556 16250 701 0,'0'0'234'15,"0"0"-195"-15,0 0 2 16,0 0-32-16,0 0 84 16,0 0-30-16,41 52-38 15,-34-27 5-15,-3 1-13 16,-2 4-16-16,-2-2 27 0,0 3-28 16,-13-3 0-16,-4-1 4 15,-2-1 2-15,1-4 0 16,0-2-6-16,2-4-29 15,2-2-7-15,5-8-224 16,8-6-272-16</inkml:trace>
  <inkml:trace contextRef="#ctx0" brushRef="#br0" timeOffset="392302.0987">26013 16377 812 0,'0'0'127'16,"0"0"-41"-16,0 0-81 15,0 0 55-15,0 0 37 16,0 0-88-16,22 0-3 16,2 0 4-16,2 1-10 0,-1 4-5 15,-8 3-86-15,-9 3-126 16,-8-2-57-16</inkml:trace>
  <inkml:trace contextRef="#ctx0" brushRef="#br0" timeOffset="392448.7093">25991 16581 449 0,'0'0'114'0,"0"0"-22"16,0 0-36-16,0 0-56 15,97 5 0-15,-71-5 0 0,-3 0-224 16</inkml:trace>
  <inkml:trace contextRef="#ctx0" brushRef="#br0" timeOffset="393475.6064">26620 16758 561 0,'0'0'206'0,"0"0"-152"15,0 0-51-15,0 0 84 16,0 0 88-16,0 0-76 16,7-18-50-16,8 1-45 15,-1-2 3-15,3-5 3 16,-1 0-7-16,1-3 2 15,0-2-5-15,-2 3 0 0,-3 6 0 16,-2 8 0-16,-6 7 0 16,-2 3 1-16,-1 2 1 15,-1 0-4-15,0 9-26 16,2 4 28-16,-1 4-10 16,1-1 10-16,1-3 0 15,2-4 2-15,1-3 3 16,4-4 0-16,3-2-5 15,5 0 0-15,3-5 15 16,2-10-15-16,0-2-2 16,-2-1-1-16,-6 2 6 15,0 4-7-15,-11 6 4 16,-1 3 0-16,-1 3-3 0,-2 0 3 16,0 0-16-16,0 9 7 15,-3 10 9-15,-6 3 13 16,2-2-13-16,1 0 0 15,1-1 1-15,2-2-1 16,3-1-26-16,0-7-108 16,8-1-166-16,11-8-407 15</inkml:trace>
  <inkml:trace contextRef="#ctx0" brushRef="#br0" timeOffset="393978.6708">26979 16716 656 0,'0'0'139'0,"0"0"-115"16,0 0 14-16,0 0 24 15,0 0-46-15,0 0 18 16,-34 66-31-16,51-57-3 16,2-2 13-16,-1-3-6 15,0-4-1-15,-2 0-6 16,-3 0 0-16,0 0-13 15,-5-4 5-15,-2-5 8 16,-3-1-5-16,-3-1 11 16,0-2-2-16,0-1-4 15,0 2 0-15,-1-1 0 16,-5 7 10-16,1 2-10 16,4 4 35-16,1 0-21 0,0 0 0 15,0 0-14-15,0 0 0 16,0 1-10-16,0 8 10 15,0 1 0-15,9-5 3 16,1 0 1-16,3-5 9 16,1 0-13-16,-3 0 0 15,-1 0 18-15,-3-9-15 16,0-5-3-16,-6 0 11 16,1-3-9-16,-2 1 12 15,0-1-14-15,0 4 1 0,-13 0 1 16,0 5 3-1,3 3-5-15,1 2 0 0,6 3 7 16,3 0-14 0,0 0-66-16,3 0-79 0,16 0-71 15</inkml:trace>
  <inkml:trace contextRef="#ctx0" brushRef="#br0" timeOffset="394188.0986">27329 16668 809 0,'0'0'148'0,"0"0"-64"15,0 0-60-15,0 0 1 16,0 0 10-16,0 0-2 0,-14 55 12 16,14-35-42-16,0-1 5 15,7-2 4-15,13-5-12 16,8-1-53-16,3-11-135 15,7 0-289-15</inkml:trace>
  <inkml:trace contextRef="#ctx0" brushRef="#br0" timeOffset="394952.3367">28129 15983 650 0,'0'0'151'16,"0"0"-108"-16,0 0 1 15,0 0 49-15,-40-82 2 16,27 72-40-16,-2 5-38 16,-2 5-7-16,-3 0 13 0,0 0-23 15,-2 13 0-15,2 4 0 16,4 4 8-16,3 1-13 15,5 2 5-15,3 0 0 16,5 1-9-16,0 2 9 16,5 4 0-16,9-1-5 15,5 4 17-15,-1 2-9 16,-2-1-3-16,-1-1 0 16,-8-2-4-16,-4 1 4 15,-3-5 0-15,0 0 14 0,-3-3-10 16,-10 1 24-1,-3-2-28-15,-4-2 4 0,4-2 15 16,1 0-19-16,4-3 0 16,4-2 1-16,1 1 5 15,5-3-3-15,1-1-3 16,0 1 0-16,0-1-20 16,0-1 14-16,7 0-45 15,2-2-43-15,-1 4-48 16,-5 1 31-16,-2 3-4 15,-1 5 10-15,0 2 83 16,-15 2 13-16,-4 3 9 16,-5 4 72-16,3 0 26 15,2-1 20-15,6 1-38 16,6-2-12-16,7-1 26 0,0-4-56 16,18-2-4-16,12-4-6 15,4-3-13-15,2-5 6 16,-2-1-21-16,-4-6-13 15,-3 0-12-15,-6-5-193 16,-5 0-270-16</inkml:trace>
  <inkml:trace contextRef="#ctx0" brushRef="#br0" timeOffset="396721.7355">28683 15738 547 0,'0'0'118'0,"0"0"-37"16,0 0-54-16,0 0 43 15,0 0-8-15,0 0-9 16,-51-9 16-16,41 9-56 16,-5 0 17-16,0 0 25 15,-3 7-34-15,1 3 42 16,-3 2-59-16,3 2 0 0,-2 1 25 15,3 3-29-15,2 1 0 16,3 0 0-16,3 0 15 16,3 2-16-16,4 0 1 15,1 0 0-15,0-1-6 16,0-3 6-16,3-1-1 16,8-1 0-16,3-3 2 15,2-1-3-15,-2-2 2 16,2-2 0-16,-2-1 4 15,-4-1 1-15,3-4-10 16,-1 1 1-16,0-2-81 16,-3 2-52-16,0-2-150 15</inkml:trace>
  <inkml:trace contextRef="#ctx0" brushRef="#br0" timeOffset="397749.6638">28860 15758 555 0,'0'0'149'15,"0"0"-119"-15,0 0 20 16,0 0 41-16,0 0-24 16,0 0-15-16,-80 24-13 15,68-11-29-15,1 5 43 16,2 5-27-16,5 3-15 16,2 3 25-16,2 3-32 15,0-1 12-15,0-2-11 0,6-2 7 16,5-5-2-16,1-3-10 15,-2-2 0-15,3-3 3 16,0-4-3-16,0-1 0 16,3-3-3-16,0-2-23 15,3-2-26-15,1-2-136 16,0 0-140-16</inkml:trace>
  <inkml:trace contextRef="#ctx0" brushRef="#br0" timeOffset="398451.0557">29053 15837 514 0,'0'0'212'0,"0"0"-166"16,0 0 46-16,0 0-27 15,0 0-32-15,0 0-4 16,26-24-25-16,-12 22 11 16,1 2 14-16,-5 0-29 15,-1 0 30-15,-3 0-30 16,-3 0 0-16,-1 5-7 15,-2 2 9-15,0 3-4 16,0 7 0-16,-5-2 2 16,-13 3 10-16,0-1-10 15,-3-1 0-15,5-4 10 16,6-2-8-16,2-4-2 16,8-1 0-16,0-5 12 0,0 2-22 15,5 1 10-15,8 1 0 16,6 1 25-16,1 1-21 15,-5 1 0-15,-5 3-4 16,-2-3 0-16,-5 3-14 16,-3 3 9-16,0 2-7 15,0 0 12-15,-6 3-2 16,-9-1 2-16,1-2 0 16,1 0 6-16,4-5 0 15,3-2-6-15,1-1 0 0,1-3-7 16,3 1 7-1,1-5-20-15,0 0-107 0,0 0-153 16</inkml:trace>
  <inkml:trace contextRef="#ctx0" brushRef="#br0" timeOffset="398936.9881">29317 16025 487 0,'0'0'221'0,"0"0"-220"0,0 0 23 16,0 0 43-16,0 0 12 15,0 0-38-15,-7 50-9 16,-1-33 20-16,-3-2-51 16,-1 2-1-16,-3-1 14 15,3-4-12-15,1 1-2 16,2-6-24-16,4-2-128 15,2-5-228-15</inkml:trace>
  <inkml:trace contextRef="#ctx0" brushRef="#br0" timeOffset="400263.7987">29627 15855 131 0,'0'0'429'16,"0"0"-319"-16,0 0-17 16,0 0 51-16,0 0-41 15,0 0-38-15,0-8 8 16,0 8-40-16,0 0 7 15,0 0-40-15,0 0 5 16,0 0-1-16,0 0-4 16,0 0 0-16,0 8 8 15,-2 3-4-15,1 3 18 16,-2 3-22-16,0 3 0 0,0 1 36 16,-3 0-36-1,5-1 0-15,-1 1 16 0,1-5-16 16,1-3 2-16,0 2-2 15,0-5 0-15,0-3 4 16,0-2-1-16,0-1-3 16,0-1 5-16,0-1 0 15,0-2-10-15,0 0-13 16,0 0-48-16,0 0-4 16,4-11-201-16</inkml:trace>
  <inkml:trace contextRef="#ctx0" brushRef="#br0" timeOffset="400780.703">29816 15734 544 0,'0'0'142'0,"0"0"-98"16,0 0 28-16,0 0-18 16,0 0-19-16,0 0-35 15,11 2 0-15,-4 10 52 16,-1 1-33-16,0 1-2 16,0 6 22-16,0 1-12 15,-2 3 9-15,-2 3-21 0,-1 3-4 16,-1 3 36-16,0-1-37 15,0 1-1 1,0 1 1-16,-3-2-5 0,-8 1 2 16,-4-3-7-16,-3 1 0 15,-2 1-3-15,-3-1 3 16,-1 0 0-16,-5-3-8 16,1 0-11-16,-3-4-85 15,-1-6-188-15</inkml:trace>
  <inkml:trace contextRef="#ctx0" brushRef="#br0" timeOffset="410876.2423">28335 16892 398 0,'0'0'108'0,"0"0"0"0,0 0-6 16,0 0-17-16,0 0 30 15,0 0-15-15,11-17-21 16,-11 16 15-16,0 1-54 16,0-2-9-16,0 1-7 15,-4-1-21-15,-3 2 26 16,-2 0-29-16,-3 0 2 16,-6 0 7-16,-1 0-5 0,-6 2-4 15,-1 10 0-15,1 2 5 16,3 1-3-16,5 3-2 15,1 0 0-15,4 2-9 16,2 2 15-16,4-1-8 16,4 2 2-16,2 0 0 15,0 1-5-15,0-1 5 16,0-2 0-16,12-3 0 16,0-2 1-16,0-2-1 15,3-3 0-15,0 0 7 16,-1-5-7-16,2-2 0 15,0-1 0-15,-4 1 14 16,1-4-14-16,-4 0-4 16,0 3-2-16,0-1-43 15,-3-1 9-15,0-1-113 0,-2 0-97 16,3 0-129 0</inkml:trace>
  <inkml:trace contextRef="#ctx0" brushRef="#br0" timeOffset="411470.9917">28629 16858 623 0,'0'0'110'0,"0"0"-32"15,0 0 4-15,0 0 2 16,0 0 11-16,0 0-64 16,-15-6 18-16,9 6-33 0,-1 0-10 15,-2 0 25 1,-2 0-23-16,-2 2 4 0,2 6 0 16,0 4-9-16,0 2 22 15,2 3-25-15,-1 2 0 16,1 1 20-16,1 3-19 15,4-3 15-15,1 4-16 16,3 1 2-16,0 1 7 16,0-2-9-16,0-2 0 15,1-2 7-15,8-3-2 16,2-5-4-16,2 0-1 16,1 0 3-16,-1-2-1 0,-1-3-2 15,2-3 0 1,-1-1 5-16,0 0-5 0,5-1-16 15,-1 0-6-15,-1-2-39 16,-2 0-28-16,-6 0-147 16,-2-4-208-16</inkml:trace>
  <inkml:trace contextRef="#ctx0" brushRef="#br0" timeOffset="415129.5153">28862 17009 501 0,'0'0'208'16,"0"0"-130"-16,0 0-53 16,0 0 51-16,0 0 28 15,0 0-36-15,3-5-13 0,-3 5-38 16,0 0 5-16,0 0 38 16,0 0-45-16,0 0-5 15,0-2 15-15,0 2-24 16,-2 0 7-16,-9 0-8 15,-3 0 0-15,0 0 5 16,-2 0 1-16,4 4-6 16,-1 4 0-16,4-2 7 15,-2 7-7-15,1-1 0 16,5 0 0-16,1 3 1 16,1-3 3-16,3 0-4 15,0 1 1-15,0 1 11 0,1-5-15 16,10 1 3-16,4 0 0 15,0 0 12-15,1-3-12 16,1 2 0-16,-3-6 9 16,1 2-3-16,-1-4-2 15,-2 0-4-15,2-1 0 16,-1 0 3-16,2 0-2 16,-2-1-1-16,0-6 6 15,1-4 1-15,-2 5-3 16,-1-3-4-16,-3 0 2 15,-4-3-11-15,0 2 9 16,-4-5-3-16,0 0 2 16,0-2-4-16,0 1-1 15,0 1 4-15,0 1 2 16,-7 1-8-16,1 1 8 0,-1 4-1 16,0 0-7-16,-2 5 6 15,0-1-1-15,0 2-6 16,0 2 9-16,0 0 0 15,-3 0 0-15,0 0-1 16,3 0-6-16,-1 0 2 16,2 6 5-16,2-3-50 15,2 4-16-15,4-3-25 16,0-1-118-16,0-3-150 16</inkml:trace>
  <inkml:trace contextRef="#ctx0" brushRef="#br0" timeOffset="416502.9156">29178 17116 458 0,'0'0'158'0,"0"0"-41"0,0 0-44 16,0 0 11-1,0 0 16-15,0 0-37 0,0 0 10 16,0 0-33-16,0 0-19 15,0-1 36-15,0 1-42 16,0 0 3-16,0 0-3 16,0 0-14-16,0 1 16 15,0 9-17-15,0 6 0 16,-3-2 27-16,-5 3-23 16,2 1 17-16,-5 3-2 15,0-4-18-15,-4 2 22 16,0-6-23-16,1-1 1 15,-2-2 1-15,2-5-2 16,3 1-1-16,1-3 0 16,2-3-40-16,1 0 10 15,5 0-34-15,2 0-43 0,0-4-89 16,12-4-227-16</inkml:trace>
  <inkml:trace contextRef="#ctx0" brushRef="#br0" timeOffset="417852.1636">29320 16987 172 0,'0'0'77'0,"0"0"-7"16,0 0-12-16,0 0 5 15,0 0-5-15,0 0-30 16,-3-17 49-16,3 14-18 16,0 0 3-16,0 0 32 15,-2-2-23-15,1 3-6 16,1-1 13-16,0 3-15 15,0-1 14-15,0-1-36 16,0 1-22-16,0 0 23 16,0 1-35-16,6-2-2 15,3 2-5-15,5 0 13 16,-2 0-12-16,3 0-1 16,-1 0 0-16,-4 0 6 0,2 0-6 15,-6 0 0-15,-3 3 0 16,2 1 7-16,-4 1-8 15,4 0 1-15,0 1 0 16,0 0-3-16,-4 5 3 16,-1 2 0-16,0-4 0 15,0 3 6-15,0-1-12 16,-4 2 6-16,-8-1 0 16,3-1-4-16,0-2 6 15,-1-2-2-15,2 1 0 16,2-4 5-16,3-1-15 15,0-1 10-15,3-1-3 16,-1-1-10-16,1 0 13 16,0 0 0-16,0 0-2 0,0 0 5 15,0 0-10-15,0 0 7 16,0 0 0-16,0 0 6 16,0 0-6-16,0 0 0 15,0 0 0-15,0 0 7 16,0 0-13-16,0 4 6 15,0-1-2-15,0 6-5 16,7 1 9-16,4 0-2 16,2 1 6-16,-1-1 1 15,4 2 15-15,-2-2-22 16,2-1 0-16,-2-1 12 16,1-1-6-16,-2-1-6 15,-2-2 0-15,-3-1 9 0,-5-1-10 16,-1-1 1-16,-1-1-1 15,1 0-12-15,-1 0-11 16,1 0-29-16,-1 0-65 16,2 0-164-16,2 0-310 15</inkml:trace>
  <inkml:trace contextRef="#ctx0" brushRef="#br0" timeOffset="418834.2438">29555 16832 479 0,'0'0'116'0,"0"0"-44"15,0 0-8-15,0 0 41 16,0 0-28-16,0 0-45 0,-7-16 42 16,7 16-27-1,0 0-10-15,0 0 14 0,0 0-44 16,0 0-3-16,0 2-4 15,2 7 0-15,6 5 3 16,1-1-3-16,-1 2 1 16,2-1 34-16,-1 3-19 15,0-1-7-15,1 2 7 16,-2-1-16-16,1 2 32 16,-1-2-32-16,-1 2 0 15,-1-2 6-15,-3 2-1 16,1 1-5-16,-1 0 0 15,0 2 10-15,-1-3-12 16,-1 1 2-16,-1 0 0 16,0 0 1-16,0-2 0 15,0 0-1-15,0 1 0 0,0-6 7 16,-1 4-10-16,-7-7 3 16,-1 3 0-16,-4-2-5 15,-1 0 5-15,0 0-1 16,0-2-30-16,3 1-29 15,3-4-5-15,0-5-84 16,5-1-93-16,-1 0-406 16</inkml:trace>
  <inkml:trace contextRef="#ctx0" brushRef="#br0" timeOffset="420814.2528">29966 16847 511 0,'0'0'109'0,"0"0"-40"0,0 0-47 15,0 0 77-15,0 0-11 16,0 0-2-16,1-29-14 16,-1 29-25-16,0 0 21 15,0 0-25-15,0 0-28 16,0 0 24-16,0 0-39 15,0 5-4-15,0 9-1 16,0 4 10-16,0 1 2 16,0 1-5-16,0-2 5 15,0 0 30-15,0 0-37 16,0 1 0-16,0-5 17 16,0 2-17-16,0-6 1 15,0 2-1-15,0-2-22 0,0 0 22 16,0-4-100-1,0-3-134-15,-4-3-141 0</inkml:trace>
  <inkml:trace contextRef="#ctx0" brushRef="#br0" timeOffset="421037.9759">29894 17045 820 0,'0'0'153'16,"0"0"-128"-16,0 0-16 0,0 0 43 16,0 0 32-1,0 0-78-15,104 0-5 0,-80 5 9 16,0 2-6-16,1 1-8 16,-4-1-29-16,3-2-115 15,-5-3-33-15,0-2-368 16</inkml:trace>
  <inkml:trace contextRef="#ctx0" brushRef="#br0" timeOffset="421715.147">30339 17104 281 0,'0'0'549'0,"0"0"-483"16,0 0-57-16,0 0 75 15,0 0 34-15,0 0-54 16,-28 16-32-16,26-10-13 16,0 5-19-16,1-2 41 15,1 2-39-15,0 0 6 16,0 1 4-16,1-2-6 15,12-1-3-15,4 0-3 0,2-5 0 16,2-1 4-16,-1-3-4 16,-1 0 0-16,-5 0 0 15,-3-3-19-15,-5-8 12 16,-4-3-5-16,-1-4 2 16,-1 1-3-16,0-3-16 15,-4-6 7-15,-7 1 20 16,0-2-20-16,1-1 21 15,4 3-7-15,2 2 8 16,-2 3 0-16,2 3 0 16,-1 0 0-16,1 1 5 15,2 0-2-15,1 1-6 16,1 2 0-16,0 3 3 16,0 1 1-16,0 2-1 15,0 2 0-15,7-1-1 0,2 2 1 16,4 0-1-16,1 1-5 15,1 2 6-15,-2 1-1 16,2 0 2-16,-4 0-1 16,-1 0 1-16,-1 7 4 15,-5 4-8-15,1 5 3 16,-4 1 0-16,-1 3-11 16,0 2 11-16,0-1 0 15,0 1 7-15,-6 0-2 16,-1 2-1-16,-3-5-4 15,2 2 0-15,-1-4-12 16,-1-6-36-16,1-2-169 0,1-4-330 16</inkml:trace>
  <inkml:trace contextRef="#ctx0" brushRef="#br0" timeOffset="422456.8074">29975 16941 542 0,'0'0'161'16,"0"0"-76"-16,0 0-12 15,0 0 63-15,0 0-77 16,0 0 0-16,-2-24-1 16,2 24-27-16,0 0 3 15,0 0-34-15,0 0 8 0,0 0-10 16,0 10 2-16,0 4 0 15,0 3 21-15,0 5-12 16,0 0 27-16,-1 2-32 16,-1 2 1-16,1-2 30 15,1-1-30-15,-2 1-5 16,-1-7 10-16,2-1-6 16,-1-3 2-16,1-2-6 15,-1-1 0-15,2 1-18 16,0 0 13-16,0-2-46 15,0-3-20-15,0-1-161 16,0-3-173-16</inkml:trace>
  <inkml:trace contextRef="#ctx0" brushRef="#br0" timeOffset="426371.0098">3320 11737 342 0,'0'0'55'0,"0"0"10"16,0 0-16-16,0 0 46 16,0 0 5-16,0 0-53 15,0 0 4-15,-9 5-45 16,9-5 24-16,0 0-30 0,0 1 5 15,0 0 2 1,0 2-7-16,0 4-4 0,0-1 0 16,0 5 8-16,0-2-5 15,0 1 1-15,6 0 0 16,4-2-1-16,1 0 1 16,2 1 0-16,5-4 10 15,1-1-4-15,-2-2 10 16,2-2-16-16,-5 0 0 15,-4 0 18-15,-1 0-18 16,-3 0 0-16,-1 0-3 16,1 0 4-16,1 0-2 15,-6 2-83-15,-1 0-77 16,0-1-130-16</inkml:trace>
  <inkml:trace contextRef="#ctx0" brushRef="#br0" timeOffset="428124.5928">31518 15663 721 0,'0'0'99'0,"0"0"-95"16,0 0 60-16,0 0-11 15,0 0-23-15,0 0 18 16,0 0-33-16,-86-7-3 15,65 16 1-15,0 4-5 16,0-1 31-16,2 5-33 16,1 1-6-16,4 2 24 15,0 3-24-15,4 0 3 16,4 5-3-16,2-3 4 16,4-2-2-16,0 1-2 0,0-4 0 15,0-4 9-15,6 1-6 16,5-3 1-16,-1-3-4 15,3 1 2-15,-2-3 1 16,-1 3-3-16,-1-2 0 16,-1 1-5-16,-2-2 12 15,-2 3-7-15,-1-2 0 16,-2 2 5-16,1 1-7 16,-2 0 2-16,0 1 0 15,0-1 1-15,0 1 0 16,0 1-1-16,0-1 0 15,-12 3 11-15,-3-5-3 0,-6 3-8 16,-1-1 0 0,-2-2 10-16,-1-3-7 0,1 0-6 15,3-3-22-15,4-2-95 16,1-4-153-16</inkml:trace>
  <inkml:trace contextRef="#ctx0" brushRef="#br0" timeOffset="429610.9091">29229 17655 198 0,'0'0'206'0,"0"0"-105"16,0 0 49-16,0 0-67 0,0 0-15 16,0 0-1-16,0 0 12 15,0 0-3-15,0-1-1 16,0-2-25-16,0 0-14 16,0 0 15-16,0 3-26 15,0-4-1-15,0 1 10 16,0 2-29-16,-2 0 4 15,-10 1-9-15,2 0 0 16,-4 0 3-16,1 1-3 16,2 7 0-16,-2 1 0 15,4 2 6-15,2-2-2 16,2 2-4-16,4 0 0 0,1-1 2 16,0 0-2-16,0 0 0 15,10-3-1-15,4 0 8 16,5-4-7-16,0-3 0 15,-1 0 3-15,2 0-5 16,-5 0 2-16,1-7-9 16,-4-2 3-16,-2 0-7 15,-4-3-1-15,-3 0-4 16,-3 2-19-16,0 0 36 16,0-3-23-16,-7 6-5 15,-1 1 16-15,-2 3-5 16,2 3 1-16,-1 0 14 15,1 0 1-15,0 0-14 0,4 9 16 16,-1 2-6-16,5-2-5 16,0 1-90-16,2 0-66 15,14-8-180-15</inkml:trace>
  <inkml:trace contextRef="#ctx0" brushRef="#br0" timeOffset="430810.0935">30234 17819 106 0,'0'0'42'0,"0"0"39"16,0 0 8-16,0 0 56 15,0 0 35-15,0 0-50 0,3-22-14 16,-3 20-18-16,-8 0-31 16,-1 2 14-16,-2 0-53 15,0 0-2-15,-1 0 13 16,3 0-32-16,0 6 17 16,-2 0-16-16,3 4-8 15,2-1 32-15,1 2-31 16,4-2-1-16,1 0 6 15,0-1-3-15,0 1 1 16,4-1-4-16,10-4 3 16,4-1 0-16,3-2-3 15,-2-1-7-15,0 0 7 16,-3 0-23-16,-3 0 16 0,-4-4-1 16,-5-6 8-16,-4-1-7 15,0 0 7-15,0 0-4 16,0-4 3-16,-4 1-13 15,-2-3 0-15,1 1-10 16,1 0-28-16,2 2 52 16,1 2-24-16,-2 0 15 15,3 0 7-15,0 0-17 16,-1 3 15-16,1 0-11 16,0 2 15-16,0-2-15 15,0 4 15-15,0-1 0 16,0 2-3-16,8 2 4 15,4-1-1-15,1 3 0 16,0 0 2-16,-1 0 2 16,-4 0-4-16,0 0-3 15,-7 5 3-15,-1 5 1 0,0 0 1 16,0 4-2-16,-4 0 6 16,-8-1-1-16,2 0-5 15,-1 0-2-15,6-3-5 16,3 0-47-16,2-6-208 15,0-4-444-15</inkml:trace>
  <inkml:trace contextRef="#ctx0" brushRef="#br0" timeOffset="431946.2074">31487 17165 526 0,'0'0'197'0,"0"0"-137"16,0 0-3-16,0 0 61 15,0 0-28-15,-81-13-25 16,67 13-4-16,3 0-37 0,1 5 10 16,2 7-32-16,5-1-1 15,2 2 29-15,1 1-30 16,0 0 0-16,0 0 4 16,6 0-3-16,7 0 8 15,1 0-9-15,0-3 0 16,0 0 5-16,0-6-5 15,0-1 0-15,-2-2-2 16,1-2 7-16,0 0-10 16,1 0-10-16,-2-8-26 15,-1-3 39-15,-4-3-41 16,-4-2 26-16,-3 3 0 0,0-8 14 16,0-1-2-16,-10 0-3 15,-2-2 8-15,1 0-1 16,0 1 1-1,1-3 0-15,4 0 0 0,2 2 5 16,2-1-2-16,1 1-3 16,1-2 0-16,0 4 11 15,0 0-7-15,0 3-4 16,0 7 4-16,0 1 2 16,0 2-3-16,0 1-3 15,7 2 1-15,4-1-15 16,2 3 18-16,2 0-4 15,1 2 0-15,0 0 6 16,-2 1-15-16,-3 1 9 16,-2 0 0-16,0 0-8 0,-5 5 8 15,-1 10-1-15,-3-1-8 16,0 6 12-16,0 2-7 16,0 1 4-16,-11 2 0 15,-3-3 2-15,-4 1-2 16,-3-5-8-16,-3 0-49 15,1-5-196-15,-1-3-500 16</inkml:trace>
  <inkml:trace contextRef="#ctx0" brushRef="#br0" timeOffset="436281.038">3269 13251 525 0,'0'0'90'15,"0"0"-11"-15,0 0 30 0,0 0-48 16,0 0 2-16,0 0-26 16,0 0-29-16,-18 0 14 15,18 0-22-15,0 0 2 16,0 0-9-16,-1 0 7 15,-2 0-2-15,0 7-5 16,-2 3 14-16,2 2 3 16,-2 1-10-16,0-1 5 15,2 0 13-15,3 1-13 16,0 1-5-16,0 0 0 0,0-2 5 16,12 1 0-16,0 0-5 15,0-3 0-15,4 2 8 16,-4-4-7-16,1-1-1 15,-2-2 4-15,-5-3 4 16,3 1-4-16,-5-3 4 16,-2 0 0-16,1 0 61 15,0 0-49-15,0 0 20 16,0-3-2-16,0-7-30 16,1-4 16-16,-2 2-24 15,2-3 4-15,-1-2-6 16,0 3 2-16,-3-1 0 15,0 1-4-15,0 2 16 0,0 2-28 16,-6-2 16 0,-7 2 0-16,-2-1-2 0,-6 0 4 15,2-1-2-15,-1 1 0 16,1 0 11-16,0 0-11 16,2 1 0-16,2-2 0 15,-3-3 0-15,2-1 0 16,1 2 0-16,-3 0-1 15,6 2 10-15,-1-1-18 16,4 2 9-16,1-1 0 16,2-1-6-16,2 0 6 15,4 1 0-15,0-2-2 16,0 0 8-16,0 0-14 16,0 5 8-16,0-2 0 0,0 0 1 15,7-1-1-15,1 0 0 16,1 2-3-16,4-1 7 15,-1 0-6-15,6-1 2 16,-2 3 0-16,-1 1-8 16,2 1 8-16,-3 2 0 15,0 3-4-15,-1 1 11 16,-1 1-17-16,2 0 10 16,-1 0 0-16,5 2-15 15,-3 9 15-15,0-1-7 16,0 5 3-16,-5-3-2 15,-1 4-5-15,-3-2 6 16,-3 3 5-16,-3 0-19 0,0 0 19 16,0 3 0-1,-9-3-3-15,-1 0 10 0,-1-2-10 16,4-1 3-16,1-2-57 16,0 0-35-16,3-3-90 15,0-4-116-15</inkml:trace>
  <inkml:trace contextRef="#ctx0" brushRef="#br0" timeOffset="482658.1659">28453 17377 398 0,'0'0'240'0,"0"0"-188"15,0 0-26-15,0 0 52 16,0 0-16-16,0 0 8 16,0 0-40-16,0 0-25 0,0 0 20 15,0 0-16-15,0 0 1 16,0 2 20-16,0-2-1 16,5 4 4-16,5-4-11 15,5 3 2-15,6 0 27 16,4 2-51-16,6-5 2 15,4 5-2-15,1-1 7 16,3-1-7-16,0 4 0 16,-1-1 0-16,-5-2-9 15,-5 1 0-15,-6 1-12 16,-8 0-5-16,-6-4-22 16,-6 3-8-16,-2-1-47 15,0-1-30-15,-9-3-125 0</inkml:trace>
  <inkml:trace contextRef="#ctx0" brushRef="#br0" timeOffset="489714.6488">3269 12462 532 0,'0'0'70'0,"0"0"0"15,0 0 21-15,0 0-25 16,0 0 23-16,0 0-58 16,0 0 65-16,0 0-65 15,-18-15 20-15,18 15-4 16,0 0-30-16,0 0 19 16,0 0-36-16,0 0 0 15,0 0-1-15,0 0 1 16,5 0 0-16,8 0-1 15,5 0 4-15,0 0-2 0,-3 0-1 16,3 0 0-16,-8 0-8 16,-1 0 12-16,-3 0-4 15,0 0 0-15,-3 0 5 16,-3 0-1-16,0 0-4 16,0 0 0-16,0 0 5 15,0 0-4-15,0 0-1 16,-3 0 0-16,-9 0 1 15,2-4-1-15,-1 0 0 16,2-1 0-16,-1 2-1 16,4 2 1-16,-2 1 0 15,4 0-3-15,-3 0 10 16,1 0-15-16,0 0 8 0,-2 0 0 16,2 8-14-1,2 0 14-15,4 1 0 0,0-2 0 16,0 3 4-16,0-2-13 15,0-4 9-15,7 1-4 16,2-5-9-16,3 0 16 16,0 0-3-16,0 0 0 15,-3 0 1-15,-3-7-13 16,-3 0 7-16,-3-1 5 16,0-1-12-16,0 4 12 15,-5-1-15-15,-8 2-11 16,1 4-15-16,-3 0 27 15,0 0-55-15,5 0-15 16,7 1 15-16,3 2-117 0,0-2-240 16</inkml:trace>
  <inkml:trace contextRef="#ctx0" brushRef="#br0" timeOffset="491612.5394">3287 10064 122 0,'0'0'104'16,"0"0"-63"-16,0 0 64 16,0 0-16-16,0 0-15 15,0 0 1-15,-15 0-13 16,15 0-15-16,0 0 36 16,0 0-59-16,0 0 7 0,0 0-7 15,0 0-19-15,0 0 26 16,0 0-31-16,0 0 0 15,0 0-6-15,0 0 6 16,0 0-2-16,0 3-5 16,12 5 14-16,0 1-9 15,0-4 2-15,-3 2 0 16,4-2-6-16,-4-3 12 16,0 1-6-16,-4-3 0 15,5 0 1-15,-2 0 11 16,-1 0-12-16,2 0 0 15,-3 0-1-15,-2 0 7 0,-2 0-6 16,-2 0 0-16,3 0-25 16,0 0-35-16,-3 0-181 15,0 0-292-15</inkml:trace>
  <inkml:trace contextRef="#ctx0" brushRef="#br0" timeOffset="492812.0055">1484 13707 34 0,'0'0'644'0,"0"0"-522"15,0 0-109-15,0 0 25 16,0 0 47-16,0 0-16 16,0 0-13-16,0 0-32 15,0 0-23-15,0 0 58 16,0 0-39-16,0 0 4 16,0 0 8-16,0 0-23 15,0 0 12-15,0 0-21 16,0 0 5-16,0 0 10 15,0 0-15-15,0 0 0 16,0 0 0-16,0 0 8 0,0 0-16 16,0 0 8-16,1 0 0 15,-1 0-10-15,3 0 10 16,0 0 0-16,5 0-3 16,-1-3 12-16,8 0-16 15,1-5 7-15,1 2-43 16,5-1-6-16,-8 0-168 15,-7 1-176-15</inkml:trace>
  <inkml:trace contextRef="#ctx0" brushRef="#br0" timeOffset="494731.8508">22907 5859 637 0,'0'0'14'0,"0"0"91"0,0 0 27 15,0 0-75-15,0 0 29 16,0 0-33-16,0 0-34 15,-27-43 32-15,13 43-23 16,-1 0 7-16,-5 0-9 16,0 0-23-16,-3 0 25 15,-1 7-21-15,0 6-5 16,1 3 7-16,-2 1-5 16,2 2 6-16,0 1-10 15,4 1 5-15,2 1-2 16,0 2-3-16,2 4 0 0,-2 2 6 15,2 0-5 1,4 3 5-16,0 0-6 0,2 6 5 16,2-3 12-16,5 1-17 15,2-4 1-15,0-5 9 16,9-2-9-16,6-4 6 16,4-2-7-16,1-5 0 15,4-1 13-15,3-4-13 16,-1-3 0-16,3-1 9 15,-3-5-7-15,1-1-3 16,-4 0 1-16,-1 0-56 16,-3 0-15-16,0-3-180 15,-2-6-334-15</inkml:trace>
  <inkml:trace contextRef="#ctx0" brushRef="#br0" timeOffset="495375.084">23286 5732 600 0,'0'0'117'0,"0"0"-16"0,0 0 5 16,0 0-40-16,0 0 15 15,0 0 1-15,-48-35-32 16,37 35-20-16,-2 0-30 15,-6 12 7-15,-1 6 12 16,1 5-16-16,0 4 1 16,5 2 16-16,3 4-19 15,3 0 13-15,5 0-14 16,3 1 0-16,0-2 5 16,0 1 0-16,12 1-5 15,8-2 3-15,2-1 0 16,3-3 5-16,1 0-8 0,-1-6 0 15,2-1 5 1,1-4-5-16,2-2 0 0,1-6 0 16,2-1 0-16,0-6-10 15,-2-2-52-15,-1 0-101 16,-3 0-129-16</inkml:trace>
  <inkml:trace contextRef="#ctx0" brushRef="#br0" timeOffset="498104.9706">23692 5721 131 0,'0'0'132'16,"0"0"-64"-16,0 0 5 15,0 0 70-15,0 0-45 16,0 0 17-16,0 0-19 16,0-4-35-16,0 3 8 15,0-2-26-15,0 0 18 16,0 0-5-16,0-4-37 15,0 3 11-15,0 1 11 16,0 0-36-16,0-2 25 16,0 2-30-16,0-1 6 15,0 0-3-15,4 3-3 16,4-2 0-16,2 3 0 0,2 0 4 16,-1 0-5-16,1 0 1 15,-1 0 0-15,1 7-10 16,-1 3 10-16,-1 0 0 15,-4 5-4-15,0-1 8 16,-1 1-9-16,-4 2 5 16,-1 2 0-16,0 0-3 15,0 1 3-15,-7 0 0 16,-4 0 2-16,-2-4 6 16,1 3-6-16,0-7-2 15,-1 0 0-15,2-2 0 16,1-4 1-16,2 0-1 0,2-1 0 15,3-3 4 1,0-1-1-16,3 0-3 0,0-1 0 16,-1 0-1-16,1 0 1 15,0 0 0-15,0 0-2 16,0 0 5-16,0 0-13 16,0 0 6-16,0 0 4 15,0 0-6-15,0 0 6 16,0 0 0-16,7 0-3 15,5 0 8-15,5 0-13 16,-4 0 8-16,5 0 0 16,-3 0 5-16,1 0-5 15,-4 0 0-15,0 0-1 16,-4 3 2-16,-1-1-1 16,2 5 0-16,-3-4 0 0,0 3-11 15,-2 2 11-15,0 3 0 16,0-2-2-16,-1 3 7 15,1-1-3-15,-1 2-2 16,-1-1 0-16,-1 1-2 16,-1 3 2-16,0-2 0 15,0-1-3-15,0 1 13 16,0 1-16-16,-7-2 6 16,-5 3 0-16,0-4-1 15,-1 1 8-15,-1-2-7 16,-1-1 0-16,2-1 4 15,1-3 0-15,-2 0-4 0,5-1 0 16,-2-2 8 0,3-1-3-16,-1-2-5 0,0 0 8 15,-3 0-6-15,0 0 10 16,1 0-12-16,-3 0 0 16,2 0 3-16,2 0-3 15,2-2 0-15,1-1-2 16,2-1 7-16,-1 0-5 15,3 1 0-15,2 0-19 16,1-4 8-16,0 1-60 16,0-1-82-16,0-2-72 15,3 2-301-15</inkml:trace>
  <inkml:trace contextRef="#ctx0" brushRef="#br0" timeOffset="498677.5714">24121 6106 404 0,'0'0'359'0,"0"0"-317"15,0 0 4-15,0 0 3 16,0 0 7-16,0 0 19 15,2 32-12-15,-9-18 24 16,-2 2-49-16,-2 1-19 16,-2 1 17-16,-2 1-27 15,-5 1-8-15,1-1 15 16,-2-2-15-16,-1 1-1 16,0-3 0-16,0 0-2 15,3-5-3-15,2 1-67 16,6-8-153-16,5-3-165 15</inkml:trace>
  <inkml:trace contextRef="#ctx0" brushRef="#br0" timeOffset="500776.1546">24364 5741 244 0,'0'0'121'16,"0"0"-49"-16,0 0 63 15,0 0-27-15,0 0-3 0,0 0-40 16,-11-3 7-16,11 1 20 16,0 2-28-16,-2 0 1 15,2-1 13-15,0-1-54 16,-1 2 15-16,1-1-20 16,0 1-13-16,0 0 22 15,0 0-28-15,0 0 0 16,3-3 2-16,10 1 2 15,1 1-8-15,0 1 4 16,1 0 0-16,2 0-3 16,-4 0 3-16,-1 0-1 15,3 0 0-15,-4 9 1 16,0 1 0-16,-3 2-1 0,-2 3 2 16,-2 5-6-16,-1 4 5 15,-3 2 0-15,0 3-6 16,0-3 13-16,-7 1-12 15,-8-2 5-15,-3 1 0 16,-3-3-16-16,0-3 14 16,-1-2-6-16,3-4-9 15,2-5-11-15,4-1 11 16,5-5-4-16,5-3 20 16,0 0-20-16,2 0 21 15,-1 0-11-15,2-7-10 16,0-1 12-16,0 3 6 0,0-3-4 15,0 4 0 1,5 2-6-16,-1-1 10 0,1 3-2 16,-2 0 4-16,0 0 1 15,2 0-7-15,1 0 3 16,4 0 4-16,0 5 17 16,3 2-12-16,2 1 13 15,2-1 11-15,-1 3-8 16,2-1 3-16,1-1-19 15,-1 1 2-15,0 1 8 16,0 0-15-16,2-3 0 16,-4 1 8-16,0-1-6 15,1-2 3-15,-4 0-5 16,2-2 0-16,-3 0-11 16,0-3-52-16,0 0-105 0,-2 0-153 15</inkml:trace>
  <inkml:trace contextRef="#ctx0" brushRef="#br0" timeOffset="501501.9641">24785 5637 603 0,'0'0'120'0,"0"0"-67"16,0 0 2-16,0 0 32 16,0 0-38-16,0 0-12 15,3-5-10-15,9 5 8 16,0 4 34-16,4 6-52 0,0 3 9 15,-2 3 1-15,1 4-10 16,0 4 12-16,-1 2-21 16,-3 4-7-16,-3 6 37 15,-2 0-37-15,-4 3 5 16,-2-1 6-16,0-1-11 16,0 0 17-16,0 1-18 15,-10-4 0-15,-3 2 15 16,0-4-15-16,-1 1 0 15,-2-2 1-15,2-4 4 16,-2 1-2-16,-2-5-3 16,3-3 0-16,-1-3-13 15,2-4 2-15,2-2-57 16,-1-9-67-16,-2-2-246 16</inkml:trace>
  <inkml:trace contextRef="#ctx0" brushRef="#br0" timeOffset="505276.0211">22612 7507 687 0,'0'0'127'15,"0"0"-76"-15,0 0-41 16,0 0 71-16,0 0 0 15,0 0-16-15,0 0-5 16,37 3-25-16,-28-2 6 16,3 2-14-16,3-3-24 15,6 2 22-15,3-2-25 16,4 0 0-16,0 0 0 16,-1 0-67-16,-7 0-95 15,-13-4-176-15</inkml:trace>
  <inkml:trace contextRef="#ctx0" brushRef="#br0" timeOffset="505508.7411">22579 7708 725 0,'0'0'33'15,"0"0"35"-15,0 0-15 16,0 0 38-16,0 0-17 0,0 0-22 16,81 12-18-16,-53-14-34 15,6-6-7 1,-1-4-75-16,0-5-220 0</inkml:trace>
  <inkml:trace contextRef="#ctx0" brushRef="#br0" timeOffset="506314.1575">23266 7706 549 0,'0'0'122'0,"0"0"-71"15,0 0 28-15,0 0 21 16,0 0 46-16,0 0-58 15,-26 15-12-15,26-14-42 0,-2-1-18 16,2 2 19 0,0-2-22-16,0 0 14 0,0 0-5 15,0 0-14-15,3-3 23 16,11-11-28-16,7-5 1 16,2-8 3-16,2-3-7 15,-2-5 0-15,-2-3-6 16,-1 1 2-16,-2 3-5 15,-5 8 2-15,-1 7 5 16,-6 9-6-16,-3 6 8 16,-2 4-6-16,-1 0 4 15,0 1-12-15,2 15 10 16,-1 6 3-16,1 3 1 16,-1 3 2-16,1-3 2 15,2-5-3-15,1-3-1 0,1-3 0 16,1-6-1-16,6-5 1 15,6-3-13-15,4 0 6 16,9-14 0-16,-1-6-8 16,0-7 0-16,-1-2-5 15,-3-4 16-15,-2-2-11 16,-5 1 15-16,-2 0-4 16,-2 5 6-16,-6 5-2 15,0 9 0-15,-4 8 5 16,-2 6 2-16,-4 1-7 15,0 0 4-15,0 0-8 16,1 14 8-16,-1 10-4 16,0 4 2-16,0 4 2 15,0 4 17-15,-11-2-16 0,1-1 6 16,1-3 3-16,2-4-12 16,3-3 2-16,2-4-4 15,2-5-10-15,0-3-6 16,0-4-77-16,18-7-240 15,3 0-468-15</inkml:trace>
  <inkml:trace contextRef="#ctx0" brushRef="#br0" timeOffset="506917.3507">23931 7589 786 0,'0'0'92'15,"0"0"-64"-15,0 0 38 16,0 0 30-16,0 0-36 16,0 0-13-16,-23 43-30 15,23-29-2-15,0 1-6 16,12 1-8-16,2-4-1 16,2-1 0-16,-1-4 7 15,0-4-7-15,-3-3 0 16,3 0-21-16,-5 0 10 15,2-12-12-15,-3-4-14 0,-5-2-6 16,-2-1 4 0,-2-2 11-16,0 1 12 0,-6 3 16 15,-9 3 2-15,5 4 12 16,-3 3-2-16,3 4 16 16,4 0-14-16,2 2 19 15,2 1-17-15,1 0-14 16,1 0 8-16,0 0-5 15,0 7-2-15,0-1-3 16,0 2 0-16,6-1 10 16,8-2-9-16,6 0 0 15,2-5 15-15,2 0-16 16,-1 0 0-16,1 0-1 16,-2-8 6-16,-1-6-16 15,-6 2 11-15,-1-2 0 0,-4-4 5 16,-4-2-3-16,-5 0 0 15,-1-3-2-15,0 2 9 16,0 1 12-16,-11 6-15 16,0 4-4-16,0 3 6 15,4 7-8-15,-1 0-5 16,1 0 5-16,6 3-14 16,1 11-17-16,0 0-65 15,4 4-74-15,14-4-57 16,2-2-319-16</inkml:trace>
  <inkml:trace contextRef="#ctx0" brushRef="#br0" timeOffset="507166.2393">24320 7483 575 0,'0'0'162'0,"0"0"-46"15,0 0-16-15,0 0-9 16,0 0-38-16,0 0-29 15,-31-5-14-15,20 17 43 16,1 4-34-16,4 0-3 16,3 1 10-16,3 0-11 15,0 0-9-15,0-1-6 16,11-3 0-16,9-2-4 16,7-4 4-16,3-3-9 0,6-3-39 15,-1-1-111-15,-3 0-150 16</inkml:trace>
  <inkml:trace contextRef="#ctx0" brushRef="#br0" timeOffset="508163.8103">24849 6845 372 0,'0'0'111'16,"0"0"13"-16,0 0-46 15,0 0 45-15,0 0-31 0,0 0 22 16,18-48 2-16,-19 44-77 15,-10-1-23-15,-5 3 1 16,-2 0-12-16,-6 2 17 16,-3 0-22-16,-1 0 8 15,1 10-4-15,3 1-4 16,8 5 0-16,3-1 4 16,5 4 2-16,5 1-3 15,3 7-3-15,0 0 1 16,0 3 15-16,15 6-15 0,0 0-1 15,3 0 17 1,0 0-14-16,-2-2 7 0,-4-1-10 16,-3-4 3-16,-2 2 5 15,-2 1-7-15,-4-2-1 16,-1 3 7-16,0-2 0 16,0-1-5-16,-9-1-2 15,-2-2 0-15,-3 0 8 16,-1-4-8-16,2 2 0 15,-2-3 1-15,4-5 1 16,4 0 0-16,1-3-2 16,0-2 0-16,6-1-9 15,0-3 3-15,3-1-21 16,15-1 11-16,6-2-14 16,4 1-10-16,2-2-14 15,-2 0-16-15,-1 3 35 16,-6 3-6-16,-3-1 33 0,-6 2-1 15,-5 0 14-15,-7 1-12 16,0 0 7-16,-3 0 0 16,-13 2 46-16,-7-2-16 15,-3 4 14-15,0 2-13 16,4 1-9-16,1 2 2 16,6 0-19-16,3 5 1 15,3-3 7-15,0 3-8 16,3 2-3-16,2-1 10 15,2 2-8-15,2 3 11 0,0-1-1 16,3 1-10-16,12 0 26 16,5-2-28-16,5-2-1 15,5-1 0-15,4-7 8 16,5-3-10-16,0-2 1 16,-1-7-16-16,-2 0-4 15,-4-7-164-15,-7 0-365 16</inkml:trace>
  <inkml:trace contextRef="#ctx0" brushRef="#br0" timeOffset="511051.2681">25692 6598 638 0,'0'0'103'0,"0"0"-8"0,0 0-32 16,0 0 33-16,0 0 0 15,0 0-36-15,0 0-16 16,-4-20-5-16,-1 16-34 16,-1 1 31-16,-3 0-26 15,-3 2 2-15,-1-1 13 16,-2 2-25-16,-2 0 1 15,-2 0-2-15,3 0 12 16,-2 5-4-16,2 3-7 16,2 1 6-16,2 2-4 15,-1 0-2-15,4 4 0 16,1-1-2-16,-1 5 6 16,5 1-3-16,1 2-1 0,1-1 0 15,2-1 7-15,0 2-7 16,0-4 0-16,3 1 1 15,11-3 6-15,-1-2-2 16,2 1-5-16,2-3 4 16,0-2-9-16,-2-1 6 15,5 1-1-15,-4-3 0 16,0-2 6-16,0 2-11 16,-3-2 5-16,-1-3-34 15,1 1-14-15,-2-1-84 16,-4-2-195-16,-2 0-504 15</inkml:trace>
  <inkml:trace contextRef="#ctx0" brushRef="#br0" timeOffset="513715.1311">26043 6385 651 0,'0'0'65'15,"0"0"-17"-15,0 0-4 16,0 0 30-16,0 0 8 16,0 0-11-16,0 0-51 15,-49-22 5-15,32 31-14 0,1 8 16 16,-1 3 11-16,2 3-14 15,5 2 3-15,1 6-20 16,3 1 1-16,3 6 24 16,3-1-30-16,0 2 6 15,0-2 15-15,6 0-15 16,7 0 4-16,1-5-12 16,2-2 3-16,1-5 3 15,0-2-6-15,4-6 0 16,2-3-2-16,5-5 0 15,5-5-5-15,2-4-12 16,0 0-55-16,-4-7-98 16,-4-12-260-16</inkml:trace>
  <inkml:trace contextRef="#ctx0" brushRef="#br0" timeOffset="514417.1735">26319 6498 128 0,'0'0'558'0,"0"0"-466"15,0 0 7-15,0 0-33 16,0 0 33-16,0 0-11 16,-14-32-43-16,15 27-18 15,10 1-7-15,1 0-6 16,3 0 9-16,0 0-13 15,3 4-9-15,1-3 20 0,-2 3-21 16,0 0 0-16,1 0 1 16,-3 10 2-16,-1 2-3 15,-3 0 0-15,-5 3-1 16,-6 0-11-16,0 1 12 16,0-1-3-16,-14 1 1 15,-3-2 4-15,-1-3 2 16,6-1-4-16,2-3 0 15,6-4 3-15,2 0-3 16,2 0 0-16,0-3 1 16,0 3 3-16,0 1-7 15,0 0 3-15,3 2 0 16,10 1-7-16,1 0 7 16,1 3 0-16,0 2 8 15,-2-1-5-15,-1 3-2 0,-4 0-1 16,-4 1 0-16,-1-1-3 15,-3 1 3-15,0-1-2 16,-15 2 0-16,-4 0 4 16,1-2 2-16,0-1-4 15,4-4 1-15,3-3-2 16,5-2 2-16,3-4-2 16,3 2 1-16,0-2-41 15,0 0-80-15,0 0-170 16,9-10-545-16</inkml:trace>
  <inkml:trace contextRef="#ctx0" brushRef="#br0" timeOffset="514817.3627">26797 6710 856 0,'0'0'115'0,"0"0"9"16,0 0-50-16,0 0-19 15,0 0-21-15,0 0-30 16,0 0 3-16,0 11-3 16,-3 1 10-16,-1 4 25 15,-2-1-39-15,0 4 9 16,0-3 5-16,0-1-10 16,-3 0-4-16,5-2 0 15,1-2 0-15,0-1-9 16,3-3-16-16,0-2-59 15,0-5-111-15,7 0-271 0</inkml:trace>
  <inkml:trace contextRef="#ctx0" brushRef="#br0" timeOffset="515371.6172">27018 6434 680 0,'0'0'128'16,"0"0"-52"-16,0 0 14 16,0 0 1-16,0 0-4 15,0 0-64-15,0 5 7 16,0 5 21-16,0 2-22 15,0 3 6-15,0 1-9 16,3 1-21-16,2 3 27 0,-2-2-29 16,-2 2 5-1,2-2 13-15,-2 1-20 0,-1 1 20 16,0-1-20-16,0 0 1 16,0-2 27-16,-4-1-28 15,-2-3 3-15,2-5 2 16,2-1-3-16,2-6 5 15,0 0-8-15,0-1 0 16,0 0-5-16,0 0 5 16,0 0-19-16,2 0-18 15,2-7-46-15,5-3-23 16,-5-3-238-16</inkml:trace>
  <inkml:trace contextRef="#ctx0" brushRef="#br0" timeOffset="516084.9398">27272 6252 479 0,'0'0'165'16,"0"0"-92"-16,0 0 24 15,0 0-15-15,0 0 9 16,0 0 4-16,31 0-38 16,-18 5-7-16,0 4-5 15,4 0-16-15,1 3 6 0,3 1-17 16,1 3-16-16,1 1 39 15,-4 0-37-15,-1 5-1 16,-4-2 10-16,-1-1-9 16,-3 3 11-16,-2-1-15 15,-1 0 0-15,-4 2 14 16,0 1-11-16,-3 0-3 16,0 0 2-16,0 3 2 15,0 0-1-15,0-1-3 16,-1 1 0-16,-8 0 1 15,0-2 7-15,-2 0-9 16,0-2 1-16,-1 2 0 0,-1-2 4 16,-3 1-4-16,3-1 0 15,-4 0 0-15,1-4 0 16,0 3 0-16,-2-2 0 16,1-4 5-16,3-2-12 15,1-3 7-15,1 0-23 16,1-4 14-16,0 3-37 15,-1-2-23-15,0-1-35 16,2-2-169-16,-2-5-174 16</inkml:trace>
  <inkml:trace contextRef="#ctx0" brushRef="#br0" timeOffset="520636.9853">893 11001 248 0,'0'0'34'15,"0"0"-34"1,0 0 1-16,0 0 60 0,0 0 3 15,0 0-43-15,3 73 53 16,-3-54 38-16,0 3-69 16,0 0-11-16,0 5-3 15,0 1 19-15,0 1-11 16,0 0-19-16,0 1 13 16,0 1-7-16,1 0-13 15,7 2-3-15,4 2-6 16,3 5 26-16,-3 3-19 15,1 4-8-15,-4-1 17 16,0 1-13-16,-1-7 9 0,-1 2-4 16,-3-3-10-16,-2 1 34 15,1 2-30-15,-3 1 5 16,3 0 18-16,-3 1-23 16,0-2 7-16,3 4-10 15,0-2 6-15,0 4 1 16,4-3-8-16,-2-1 0 15,-1-1 3-15,1-2 6 16,-1-2-9-16,-1 3 0 16,2-3 4-16,5-1-10 15,-4-1 8-15,2-3-2 16,-2 4 0-16,2-1 1 16,0 2-1-16,-2-1 0 0,3-3 0 15,0 1 2-15,-2-3 0 16,1-2-2-16,-2-2 6 15,4 1-1-15,-4-2-9 16,2 3 4-16,-4-1 0 16,1-1 6-16,0-1-6 15,-2-1 1-15,2-5-1 16,-5 1 0-16,3-2 2 16,0 1-4-16,0 2 8 15,0-2-5-15,0-1-1 16,3 1 0-16,-2 2 2 0,-1-2 1 15,0 0-4 1,2 2 1-16,-2 0 0 0,-2 0 8 16,2 0-8-16,-1 1 1 15,2-3-6-15,-1-1 14 16,0 0-6-16,-3 0-3 16,3 0 0-16,-3 1 1 15,0-1-1-15,0-2 0 16,0 0 3-16,0-1-3 15,0 1 0-15,0 0-1 16,0 2 5-16,0 0 4 16,0 1-8-16,0-1 0 15,3 0 3-15,-3-1 0 16,5-2-3-16,-2-1 0 16,1-2 0-16,1-1-2 0,-1-2 2 15,-1-4 0-15,0 1-1 16,0-2 5-16,-3-1-4 15,3 0 0-15,0-3 3 16,-3 1-9-16,0-3 8 16,0-1-2-16,0 0 4 15,0 0-1-15,0 0 6 16,0 0 4-16,0 0-9 16,0 0 18-16,0 0-22 15,3 0 0-15,-3 0 6 16,0 0-3-16,0 0-5 15,3 2 2-15,4-2-3 0,1 2-3 16,1 1 6-16,4-2 0 16,-1 2-5-16,0-2 12 15,3 1-9-15,0-2 2 16,1 0 0-16,1 0-5 16,5 0 10-16,0 0-5 15,2 0 8-15,-1-5-6 16,-1 0 2-16,3 0-4 15,-1-2 2-15,3 2-9 16,-1 2 15-16,-1-1-8 16,2 2 0-16,-2-2 7 15,0 3-7-15,-4 0 0 16,2 1 0-16,-4 0-4 16,3 0 7-16,-5 0-3 15,-1 0 1-15,-5 0 0 0,1 0-2 16,-2 0 0-16,-4 0 1 15,3 0 1-15,-7 0-1 16,-1 0 0-16,1 0 2 16,-2 0-2-16,0 0-1 15,0-2-22-15,0-1-23 16,-17 2-69-16,-5-2-125 16,-13 1-213-16</inkml:trace>
  <inkml:trace contextRef="#ctx0" brushRef="#br0" timeOffset="521846.4958">1306 13791 519 0,'0'0'105'0,"0"0"-50"16,0 0 69-16,0 0-54 16,0 0 9-16,0 0-16 15,-6-9-16-15,6 9-34 16,0 0-3-16,0 0 3 16,0 0-10-16,0 0-3 15,0 0-2-15,0 0 2 16,11 7 13-16,8 3-9 15,5-1 12-15,4 2 23 0,11-3-23 16,0-1 9 0,3-2-25-16,1-2 4 0,-7 1 15 15,1-1-19-15,-4-1 0 16,-2-1 2-16,-7-1 0 16,-8 2 7-16,-5-2-9 15,-8 1 0-15,0-1-2 16,-3 0 12-16,0 0-10 15,0 0 22-15,0 0-15 16,0 0 1-16,-11 0-8 16,-6-6-14-16,-3 1 1 15,-2 0-3-15,-8 2 0 16,-3-3 8-16,-1 3-2 16,-8 1 5-16,-1-3-7 0,-6 2 12 15,2 1 4-15,1-1-3 16,6-1-1-16,5-2 2 15,4 0 2-15,4-2 0 16,2-1 3-16,8 1-3 16,1-1 16-16,4 2-19 15,2 0-1-15,1 3 13 16,3 1-11-16,0 0 12 16,0 2-14-16,3-1 0 15,3 0 5-15,0 2-5 16,0 0-3-16,0 0 1 0,0 0-12 15,10 0 10 1,8 13-3-16,11 0 7 0,2 0-5 16,9 3 10-16,2-5-5 15,3-2 7-15,1 0-7 16,2-4 5-16,1 2-5 16,-3-2 0-16,-6 0 9 15,-7 3-9-15,-6-3 0 16,-6-1-4-16,-9 3 12 15,-6-4-13-15,-3-3 5 16,-3 2-6-16,0 1-5 16,0 0 1-16,-12 3 10 15,-12 0-8-15,-4 2 15 16,-8-2-14-16,-3 0 5 16,-7-3-3-16,-2-3-4 0,-4 2 9 15,4-2-2-15,5 1 2 16,4 1 0-16,9-2 0 15,8 0-3-15,13 0 3 16,5 0 31-16,2 0-31 16,2 0 17-16,0 0-17 15,0 0-14-15,6 0 10 16,9 0-2-16,12 0 6 16,1 5 7-16,5-5 2 15,0 2-9-15,0-2 11 16,1 0-9-16,0 0-4 15,0 0-2-15,-1 0-10 0,-7-9-28 16,2-1-95 0,-10-6-112-16,-9-6-263 0</inkml:trace>
  <inkml:trace contextRef="#ctx0" brushRef="#br0" timeOffset="526164.4026">616 14069 247 0,'0'0'20'16,"0"0"63"-16,0 0 34 15,0 0-40-15,0 0-19 16,0 0-2-16,0 0 20 16,0 0-27-16,-48-16-11 15,46 14 19-15,1 1-35 0,1 1-6 16,0 0 22-16,0 0-38 16,0 0 0-16,0 0-1 15,0 0-16-15,9 0 16 16,13 0-9-16,2 4 10 15,6 4-7-15,4-4 7 16,2-1 0-16,4-2-7 16,6-1 17-16,2 0 0 15,0 0-10-15,0 0 6 16,1 0-12-16,0 0 7 16,-4 0-1-16,1 0 0 15,-4 0 8-15,-3-3-7 16,-9 2-1-16,-5-3 0 15,-6 4 8-15,-5 0-7 16,-7 0-1-16,-1-3 0 0,-3 3 4 16,-3 0 8-1,0 0-10-15,0 0 1 0,0 0 20 16,-7-2-23-16,-10 1 0 16,-5-1-1-16,-3 2 4 15,-5 0-2-15,-3 0-1 16,-3 0 0-16,0 0 4 15,0 0-4-15,-2 0 0 16,5 0-5-16,2 0 11 16,4 0-2-16,3 0-4 0,3 0 2 15,5 0 0 1,5 0-2-16,2 0 0 0,6 0 3 16,3 0 1-16,0 0 6 15,0 0-10-15,0 0 5 16,0 0-16-16,0 0 9 15,0 0-11-15,9 3 1 16,12 2 12-16,7 2 1 16,2 0-1-16,9-4-2 15,4 1-1-15,5-4 3 16,0 0 0-16,4 0-1 16,0 0 10-16,-4-7-11 15,-5 0 2-15,-4-3 0 16,-3 1-2-16,-6 2-1 15,-8 0 3-15,-1 3 1 0,-8 2 4 16,-5 2 1-16,-5 0-6 16,-3 0 0-16,0 0-14 15,0 0 14-15,0 0-35 16,0 0-17-16,0 0 5 16,-3 0 25-16,-3 6-69 15,0-3-56-15,-3-3-60 16</inkml:trace>
  <inkml:trace contextRef="#ctx0" brushRef="#br0" timeOffset="526814.8244">1259 14118 426 0,'0'0'19'0,"0"0"-2"16,0 0 55-16,0 0-20 0,0 0-34 16,0 0-8-16,-11 16-8 15,11 4 21-15,0 9 41 16,0 2-29-16,0 3 21 15,0 1-39-15,3 0 6 16,2-1 34-16,-2-2-45 16,-1 0 15-16,0-6-8 15,-2-2-18-15,1-3 12 16,1-5-13-16,-2-5 0 16,1-5 1-16,1-3-1 15,-1-3-10-15,1 0-20 16,-2 0-40-16,0-9-5 15,0-5-178-15,0-6-123 0</inkml:trace>
  <inkml:trace contextRef="#ctx0" brushRef="#br0" timeOffset="527109.9453">1130 14375 397 0,'0'0'147'0,"0"0"-147"16,0 0 12-16,0 0 1 16,0 0 97-16,0 0-45 15,24 82-7-15,-8-63-27 16,1 0-13-16,2-5 10 16,-1 0-10-16,0-3 18 0,-1-4-9 15,-4-5-25-15,2-2 34 16,0 0-17-16,0 0 4 15,4-14 2-15,5-3-18 16,4-9-7-16,5-2-18 16,1-3-98-16,-4-2-67 15,-13 0-392-15</inkml:trace>
  <inkml:trace contextRef="#ctx0" brushRef="#br0" timeOffset="528447.6662">820 14427 307 0,'0'0'95'0,"0"0"-15"15,0 0-14-15,0 0 4 16,0 0-8-16,0 0-30 16,0 0-12-16,-3-5 8 15,3 5-3-15,0 0 18 0,0 0-6 16,0 0-14-1,0 0 4-15,0 3-25 0,0 6 3 16,0 7 16-16,0 3-4 16,-8 5 14-16,-5 2-25 15,-2-5 0-15,-1-2 1 16,8-6-7-16,2-4-6 16,3-3-40-16,-4-6-29 15,-2 0 58-15,0 0-7 16,-4 0-35-16,1 0-15 15,1-8 42-15,4-1 24 16,4 1 6-16,3 3-28 16,0 2-15-16,0 3 45 15,7 0 5-15,10 0 39 16,2 1-29-16,9 7 15 0,2 1 14 16,3 0-28-16,4-3 21 15,5-1-37-15,7-5 2 16,8 0-9-16,4 0-2 15,0-10-151-15,-6-10-419 16</inkml:trace>
  <inkml:trace contextRef="#ctx0" brushRef="#br0" timeOffset="543036.5145">23487 6428 109 0,'0'0'147'16,"0"0"-31"-16,0 0-59 0,0 0-10 15,0 0-2-15,0 0-13 16,0 0-20-16,0 0 13 16,6 2-19-16,1-2 13 15,0 0-3-15,3 0-12 16,2 0 34-16,-1 0-25 15,2 0 5-15,1 0 3 16,0 0-6-16,2 0 14 16,-2 0-21-16,0-2-7 15,1-1 26-15,-3-2-19 16,1 2-7-16,-3 2 5 16,1-2-4-16,-1 1 9 0,-1 0-11 15,-1-1 0 1,-2 0 6-16,-1 3 5 0,-1-1-8 15,-3-1 10-15,-1 2 2 16,0 0 14-16,0 0-29 16,0 0 3-16,0 0 3 15,0 0-6-15,0 0 0 16,0-1-1-16,0 1 3 16,2-2-14-16,-2 1-21 15,1-3-101-15,-1-3-279 16</inkml:trace>
  <inkml:trace contextRef="#ctx0" brushRef="#br0" timeOffset="544206.4216">24344 6404 238 0,'0'0'157'0,"0"0"-91"16,0 0-1-16,0 0-37 16,0 0-5-16,0 0 0 15,-2 0 6-15,7 0 31 0,1 0-25 16,1 0-6-16,2 0 22 15,2-1-25-15,-1-3 0 16,3 1 2-16,-2-1-24 16,2 1 21-16,-1 0-22 15,-1 2-1-15,2 0 2 16,-5-1 0-16,-2 2-1 16,1 0-3-16,-3 0 3 15,-1 0-6-15,0 0 3 16,-1 0-9-16,2 0 4 15,1 0-20-15,-1 0-26 16,2 0-67-16,-1 0-186 0</inkml:trace>
  <inkml:trace contextRef="#ctx0" brushRef="#br0" timeOffset="548957.9017">25037 2469 402 0,'0'0'45'16,"0"0"-45"-16,0 0 2 16,0 0 15-16,0 0-13 0,87-8 40 15,-62 6-23-15,2 2 3 16,6 0 14-16,2 0-24 16,4 0-14-16,3 3 0 15,1 2 6-15,1 1-15 16,-1-1 8-16,-1-4-48 15,-5 1 29-15,0-2-33 16,-7 0-55-16,-6 0-108 16</inkml:trace>
  <inkml:trace contextRef="#ctx0" brushRef="#br0" timeOffset="555242.9826">26996 6416 54 0,'0'0'101'0,"0"0"-77"15,0 0 2-15,0 0 0 16,0 0 10-16,0 0 37 0,0 0-28 16,0 0-13-16,24-8 0 15,-24 6-16-15,0 0 26 16,1 1 4-16,1-2-40 15,-1 2 28-15,-1-1-16 16,2 0 6-16,-2 1 5 16,1-2-19-16,-1 1 26 15,2 0-22-15,-2 1-6 16,0 1 32-16,0-1-33 16,0 1 1-16,0 0 16 15,0 0-13-15,0 0 22 16,0 0-18-16,0 0-1 0,0 0 31 15,0-1-38 1,0 1 11-16,0 0 3 0,0 0-19 16,0 0 6-16,0 0-8 15,0 0 0-15,0 0-7 16,0 0 7-16,0 0-3 16,0 5 1-16,0 3 4 15,0 1-4-15,0-1 2 16,0 3 0-16,0-3 2 15,1 1-2-15,-1 1 0 16,3-1 8-16,-3 2 1 16,0 0 9-16,0-1-18 15,0 0 5-15,1 0 17 16,1 0-21-16,-1-1 9 16,1 1-3-16,-1-3-1 15,1 3 6-15,1-4-12 16,0 3 0-16,-2-2 6 0,1 2 1 15,1-1-7-15,-3-2 5 16,3 2-3-16,0-1 3 16,0-2-5-16,-2 2 0 15,-1-2 4-15,2-1-1 16,-2 2-3-16,0-2 0 16,0 0 7-16,0 0-5 15,0 3-2-15,0-2 0 16,0 1 8-16,0 0-2 15,0-1-6-15,0-1 9 16,0 1-4-16,0-2 3 0,0 2-8 16,0-1 0-16,0 1 2 15,0-2 6-15,0 1-8 16,0-1 0-16,0-1 6 16,0 0-2-16,0-1-4 15,0 0 0-15,0 0 13 16,0 2-13-16,0 1 0 15,0-1 0-15,0-3 4 16,0 2 3-16,0-1-7 16,0-1 0-16,0 0 11 15,0 2-6-15,0-1-5 16,0 0 0-16,0 1 6 16,0-1-6-16,0 3 0 15,1-4 0-15,-1 3 4 0,0-1 1 16,0-1-5-16,0 2 0 15,0-2 7-15,0 2-3 16,0 0-4-16,0 1 0 16,2-1 0-16,-2 0 0 15,1 1 0-15,1 0-3 16,-2-1 12-16,0 0-12 16,0-1 3-16,0-1 0 15,0 1 0-15,0-2 0 16,0 0 0-16,0 0 1 15,0 0 4-15,0 0-7 16,0 0 2-16,1 0-9 0,-1 0 5 16,2 0-29-1,-2 0-57-15,0 0-66 0,0 0-244 16</inkml:trace>
  <inkml:trace contextRef="#ctx0" brushRef="#br0" timeOffset="556030.5405">27034 6611 153 0,'0'0'86'15,"0"0"-8"-15,0 0-49 16,0 0-15-16,0 0 35 16,0 0 22-16,6 45 28 15,-6-24-42-15,0 1-29 16,0 2 11-16,0-4-9 15,0 0 23-15,0-1-47 16,0-2 22-16,0-3-14 0,0-3-11 16,0-1 11-16,0-3-14 15,0 1 0-15,0-7 0 16,0 4 0-16,0-2-6 16,0-2-26-16,0 1-81 15,0-2-192-15</inkml:trace>
  <inkml:trace contextRef="#ctx0" brushRef="#br0" timeOffset="558986.1407">26381 6953 88 0,'0'0'159'16,"0"0"-80"-16,0 0-21 15,0 0-10-15,0 0-14 16,0 0 22-16,0 0-2 15,0-12-14-15,0 12 18 16,0 0-43-16,0 0 8 16,0 0 10-16,0 0-17 15,0 0-8-15,0 0-8 16,0 0 2-16,0 0 7 0,0 0 4 16,0 0-13-16,0 0 27 15,0 0-13-15,8 3 9 16,3 0-7-16,2-2-1 15,3 0 32-15,-4 0-45 16,3 2 8-16,-3-3 9 16,0 0-19-16,-1 0 15 15,0 0-15-15,-3 0 0 16,-4 0 4-16,0 0-4 16,-4 3 0-16,0-3 0 15,0 0 0-15,0 0 9 16,0 0-9-16,0 0 0 15,0 0 14-15,0 0-14 16,0 0-10-16,0 0 3 0,0 0-47 16,0-3-26-1,-5-2-66-15,-3 1-232 0</inkml:trace>
  <inkml:trace contextRef="#ctx0" brushRef="#br0" timeOffset="563383.7721">23950 3128 520 0,'0'0'49'0,"0"0"-16"16,0 0-15-16,0 0 6 15,0 0-20-15,0 0 48 16,0 0 15-16,6 0-39 15,3 0-7-15,7 0-16 16,5 0-2-16,7 0 19 16,5 0-22-16,8 0 0 15,8 2 0-15,6 0-2 16,9 0-92-16,-3-2-267 16</inkml:trace>
  <inkml:trace contextRef="#ctx0" brushRef="#br0" timeOffset="565950.5276">25673 7783 363 0,'0'0'360'16,"0"0"-287"-16,0 0-19 16,0 0-13-16,0 0 52 15,0 0-16-15,0 0 15 16,0-26-60-16,0 26-12 16,-5-3 6-16,-2 1-21 15,-1-1 11-15,-2 0-16 0,-2 3 2 16,2 0 23-16,-3 0-25 15,2 0 5-15,-1 0 4 16,-5 3-9-16,2 5 12 16,-2 4-12-16,1 1 0 15,-1 2 23-15,2 1-22 16,0 2-1-16,4 1 10 16,4 1-9-16,1 2 6 15,3 0-7-15,2 0 0 16,1-1 5-16,0 3-5 15,0-2 0-15,1 3 1 16,8-3-1-16,0 1 5 16,1-3-5-16,1-1 0 15,1-2 2-15,1-2-2 16,2-2-2-16,0-2 1 0,1-5 2 16,1 2-1-16,-1-2 0 15,-2-1 0-15,-1-1-8 16,-2 0-4-16,0-1-24 15,0 1-47-15,-2-4-78 16,3 0-216-16</inkml:trace>
  <inkml:trace contextRef="#ctx0" brushRef="#br0" timeOffset="566769.365">26143 7708 701 0,'0'0'107'15,"0"0"-49"-15,0 0 30 16,0 0 6-16,0 0-16 16,-90-8 0-16,72 8-38 15,0 0-16-15,3 10 9 16,0 4-19-16,2 3 9 15,0 6-14-15,2 3-9 16,3 3 33-16,0 2-32 16,6-2 2-16,-1 3 10 0,3 2-10 15,0 0 1 1,0 0-4-16,0-1 0 0,3-1 12 16,9-3-11-16,0-4-1 15,3-1 7-15,1-4-6 16,4 0 5-16,-2-5-6 15,3 0 0-15,-1-3 3 16,0-3-3-16,-1-2 0 16,-1-1-3-16,-1-4-2 15,-1-1-1-15,-3-1-20 16,1 0-46-16,-4 0-25 16,-2 0-213-16,-5 0-441 15</inkml:trace>
  <inkml:trace contextRef="#ctx0" brushRef="#br0" timeOffset="569155.3355">15065 8603 159 0,'0'0'159'15,"0"0"-64"-15,0 0-6 16,0 0-14-16,0 0 5 16,0 0-11-16,-8-11-8 15,7 11 23-15,1-2-29 16,0 2-18-16,0 0 22 16,0 0-25-16,0 0-3 15,0 0-7-15,0 0-18 16,0 0 25-16,0 0-26 15,0 0 2-15,0 0-7 16,0 0 0-16,4 0 0 16,11 0-4-16,5 0 10 15,2 0 5-15,0 0-11 16,3 0 0-16,-4 0 2 0,-1 0-2 16,-8 0-2-16,-2 0 0 15,-7 0-19-15,-3 0 10 16,0 0-30-16,0 0-20 15,0 0 36-15,-10 3-8 16,-4-2-7-16,0 1-13 16,0 0 17-16,0-2-1 15,-2 0-29-15,2 0 3 16,-2 0 48-16,1 0-33 16,-1 0 22-16,2 0 25 15,-2 3 1-15,1-1-4 16,2-2 8-16,4 0 1 0,1 0 53 15,4 0 14-15,3 0-3 16,1 0-14-16,0 0-27 16,0 0-23-16,0 0-5 15,3 0-7-15,10 0 6 16,2 0 1-16,4 0-14 16,2 0-23-16,-3 0-103 15,1 0-236-15</inkml:trace>
  <inkml:trace contextRef="#ctx0" brushRef="#br0" timeOffset="570971.1514">26377 7867 620 0,'0'0'151'16,"0"0"-103"-16,0 0-29 0,0 0 34 15,0 0 2-15,0 0 3 16,20 0-10-16,-7 0-31 16,3 0 10-16,-3 0-17 15,4 3-9-15,-5 1 13 16,-3 0-14-16,-3 1 0 16,-5 2-4-16,-1 5 1 15,0 0 3-15,-12 2 3 16,-8 0 6-16,-3-3 15 15,1 0-10-15,1-1 7 16,6-5 1-16,3 2-18 16,7-4 14-16,4-3-17 15,1 0 4-15,0 0-4 16,0 0-1-16,0 0-1 16,3 3-3-16,7 3 8 0,1-1 9 15,-1 4-13-15,0 1 3 16,-2 0 2-16,-3 1-5 15,-1 2 0-15,-2-2-1 16,-2 3 6-16,0 0-1 16,0-2-4-16,-5 2 0 15,-6 0 8-15,-2-1 1 16,3-3-7-16,-1 2 18 16,2-4-20-16,0 0 15 15,3-1-15-15,0-3 1 16,1-2 9-16,2 0-10 15,1 0-9-15,1-2-2 0,-1 0-29 16,2 0-32 0,-1-4-179-16,-1-8-254 0</inkml:trace>
  <inkml:trace contextRef="#ctx0" brushRef="#br0" timeOffset="573288.1853">23577 6456 496 0,'0'0'204'0,"0"0"-124"15,0 0-51-15,0 0-17 16,0 0 21-16,0 0-4 15,9 0 44-15,6 0-21 16,4 0-18-16,4 0 15 16,0 0-33-16,0 0-1 15,2 0 5-15,-1 0-14 0,-2 0 6 16,-3 0-12 0,-5 0 0-16,-5 0 2 0,-4 0-2 15,-5 0-4-15,0 0 2 16,0 0-11-16,0 0 13 15,-11 0 0-15,-9 0 3 16,-9 0 2-16,-1 0-5 16,1 1 0-16,2 1 5 15,6-2-1-15,0 2 1 16,3-1-5-16,4 1 0 16,7 0 2-16,4-1-2 15,3 1 0-15,0-1-1 0,0 0 0 16,0 2 1-1,0-1-11-15,9 1 11 0,5-1 9 16,2 0-4-16,1-1-4 16,2-1 12-16,-2 0-11 15,0 0 7-15,1 0-9 16,0 0 0-16,3 0 0 16,1 0 0-16,3 0-42 15,0-6-111-15,-3-3-227 16</inkml:trace>
  <inkml:trace contextRef="#ctx0" brushRef="#br0" timeOffset="575252.5676">26769 8075 370 0,'0'0'315'15,"0"0"-191"-15,0 0-17 16,0 0 1-16,0 0-18 0,0 0-6 15,0 0-57-15,0 0-1 16,0 0-7-16,0 0-10 16,0 3-1-16,0-3-8 15,3 3 5-15,3 0 36 16,6 1-38-16,0-2 9 16,1 3 9-16,4-2-16 15,-1-1 11-15,4 0-16 16,-3 0 8-16,-3 1-5 15,-1-3-3-15,-1 0 0 16,-4 0 0-16,-1 0 0 16,-1 0 0-16,-3 0-30 15,0 0-27-15,1 0-24 16,6 0-190-16,1-3-477 16</inkml:trace>
  <inkml:trace contextRef="#ctx0" brushRef="#br0" timeOffset="575874.93">27185 7939 506 0,'0'0'347'0,"0"0"-267"16,0 0-3-16,0 0 43 15,0 0-58-15,0 0-28 16,-3-6 3-16,3 6-25 16,8 0 8-16,4 0-11 15,5 0-6-15,2 0 37 16,0 0-40-16,-4 0 0 15,0 0 1-15,-3 6 0 16,-2 0-1-16,-6 3-7 16,-4 1 0-16,0 4 3 15,0 4 0-15,-14 1 4 16,-5 3 9-16,0-1-7 0,3-4 2 16,1-2-4-16,7-3 4 15,4-3 4-15,2-2-8 16,2-3-5-16,0 0-3 15,5-2 8-15,10-1 6 16,1-1-6-16,-1 0 3 16,-2 0 0-16,-3 0-1 15,-4 3-2-15,-2 0 0 16,-2 2 3-16,-2 1-8 16,0 2 3-16,0 6 2 0,-2-3-1 15,-10 7 1 1,0-1 0-16,-3-2 12 15,3-1-5-15,-3 0 3 16,3-5-10-16,2-1 2 0,6 0 0 16,1-5-2-16,3-2-17 15,0 2-24-15,0-3-70 16,0 0-181-16</inkml:trace>
  <inkml:trace contextRef="#ctx0" brushRef="#br0" timeOffset="576333.8342">27181 8405 701 0,'0'0'79'15,"0"0"-58"-15,0 0 26 16,0 0 48-16,0 0-23 16,0 0-49-16,82 17 18 15,-65-15-18-15,0-1-3 16,-4 1-12-16,-4-1-3 16,-4-1 28-16,-4 0-27 15,-1 0 0-15,0 0 25 0,0 0-30 16,-6 0 3-16,-7 0-8 15,-5 0 13-15,0 0-5 16,5 0-4-16,-2 0 0 16,4 0 0-16,4 0 3 15,2 4-3-15,4 0 0 16,1-4-2-16,0 3-8 16,0-1 6-16,0-2 4 15,10 3 0-15,7-3 2 16,1 0 4-16,3 0-6 15,-2 0-24-15,0 0-15 16,1 0-115-16,-5-5-128 16</inkml:trace>
  <inkml:trace contextRef="#ctx0" brushRef="#br0" timeOffset="577865.2194">23691 6328 150 0,'0'0'30'16,"0"0"-30"-16,0 0 1 15,0 0 4-15,0 0-5 16,0 0 14-16,-38 15 47 15,38-15-33-15,0 0 16 16,0 1-37-16,0 3 6 16,5 1-4-16,5 6-9 15,2 2-3-15,4 1-99 16</inkml:trace>
  <inkml:trace contextRef="#ctx0" brushRef="#br0" timeOffset="580433.482">25889 7400 68 0,'0'0'532'0,"0"0"-497"0,0 0-12 16,0 0 18-16,0 0 48 16,8 81-34-16,1-61-8 15,1 1 21-15,0-3-51 16,2-2-3-16,2-5-1 16,1-2-2-16,2-6-10 15,6 0-1-15,5-3-7 16,3 0-14-16,4 0-130 15,1-7-231-15</inkml:trace>
  <inkml:trace contextRef="#ctx0" brushRef="#br0" timeOffset="585063.3516">27563 8070 797 0,'0'0'101'15,"0"0"-17"-15,0 0-2 16,0 0 8-16,0 0-35 15,0 0-18-15,0 0-18 16,-2-9-15-16,2 11 12 16,0 9-13-16,0 5 3 15,-3 1 17-15,-2 0-18 16,-3 3 8-16,-3 1-13 0,-1-4 5 16,-3 2-1-1,0-4-4-15,1 1-16 0,1-5-20 16,2-2-71-16,5-4-126 15,6-5-279-15</inkml:trace>
  <inkml:trace contextRef="#ctx0" brushRef="#br0" timeOffset="585994.8987">27695 7900 761 0,'0'0'84'16,"0"0"-3"-16,0 0 28 16,0 0 0-16,0 0-39 15,0 0-23-15,4-1-39 16,13-1 1-16,7-1 22 15,0 3-25-15,-3 0-5 16,-2 0 12-16,-4 0-11 16,-3 5-2-16,-6 7 0 15,-6 5 0-15,0 0 6 16,-3 3-6-16,-13 1 0 0,-2-1 6 16,-2 0-2-1,5-4 1-15,1-2-5 0,3-3 0 16,2-3 0-16,2-2 0 15,4-3 0-15,1-3 4 16,2 1-4-16,0-1 1 16,0 0-3-16,0 0 0 15,0 0-8-15,0 0 10 16,0 0-6-16,0 2 4 16,0 1 4-16,9 4 12 15,3 0-14-15,0 4 5 16,0-2 5-16,-2 2-10 15,1-3 0-15,1 0 9 16,-3-2-9-16,0 0-4 16,1-4-4-16,-1 1-32 15,2-3-44-15,0 0-208 16,-3 0-518-16</inkml:trace>
  <inkml:trace contextRef="#ctx0" brushRef="#br0" timeOffset="586564.8666">28008 7827 78 0,'0'0'752'0,"0"0"-657"15,0 0-45-15,0 0 4 0,0 0 10 16,0 0-12-16,3 0-21 16,8 9 1-16,4 4 30 15,-2 1-43-15,3 1-11 16,0 4 22-16,-2-1-20 15,-2 3 10-15,-4 3-20 16,-5 2 4-16,-3 6 17 16,0 1-20-16,-3 3 2 15,-11-1 16-15,-3-3-19 16,-2 0 12-16,-1-5-12 16,-1-4 0-16,3 1-4 15,2-7 4-15,2-3-24 0,4-2 0 16,1-4-50-16,0-5-71 15,0-3-172-15</inkml:trace>
  <inkml:trace contextRef="#ctx0" brushRef="#br0" timeOffset="587442.1434">28495 7810 36 0,'0'0'780'0,"0"0"-694"15,0 0 24-15,0 0-32 0,0 0-15 16,0 0-9-16,0-3-35 15,0 20-18-15,3 5 67 16,0 4-36-16,0 2-11 16,0 5 7-16,0-5-23 15,-2 0 19-15,1 1-24 16,-1-7 5-16,-1-1 2 16,2-4-6-16,-2-8-1 15,0-1 0-15,0-5-38 16,0-3 2-16,0 0-84 15,0 0-89-15,-5 0-89 16</inkml:trace>
  <inkml:trace contextRef="#ctx0" brushRef="#br0" timeOffset="587687.4459">28372 8056 644 0,'0'0'202'15,"0"0"-33"-15,0 0-42 16,0 0-53-16,0 0-13 16,0 0-44-16,29-33 17 15,-7 30-34-15,7-2 3 16,-1 5 10-16,3 0-9 16,1-2 2-16,-1 1-6 0,-3 0-1 15,1-1-9-15,-6-1-32 16,1 0-86-16,-3-4-197 15</inkml:trace>
  <inkml:trace contextRef="#ctx0" brushRef="#br0" timeOffset="591568.9268">28959 7954 192 0,'0'0'121'0,"0"0"-28"15,0 0-62-15,0 0 13 0,0 0 6 16,0 0 27-16,0 0 5 16,-3 0 14-16,3 0-7 15,0-1-16-15,0-2-19 16,0-2-14-16,0 2-13 15,0-2 8-15,3 4 7 16,-2 0-17-16,-1 1 9 16,0-2-22-16,0 2 3 15,0 0-1-15,0 0-13 16,0 0 10-16,0 0-11 16,0 0 0-16,-3 3 14 15,-4 10-13-15,-4 5 7 0,4 4 26 16,-1 1-23-16,2 4-2 15,1-2-1-15,3-1 2 16,2 0-9-16,0-5-1 16,4-4 0-16,10-5-6 15,4-1 8-15,1-6-2 16,3-1 0-16,-1-2 0 16,-3 0-3-16,-1 0 2 15,-7-2-7-15,-2-8 5 16,-1-2 3-16,-7-3-20 15,0-5 19-15,0-3-13 16,0-2 2-16,-4-1 11 16,-8 1 1-16,1 2-9 0,-2-2 5 15,1 4 4 1,-1 0 0-16,1 2 4 0,-2 2-5 16,1 1 1-16,1-1 0 15,-2 3 3-15,5-4-2 16,0 0-1-16,3 1 0 15,-1-1 4-15,3 2 0 16,1-1-4-16,3 0 0 16,0 3-1-16,0 1 1 15,0 1-4-15,0 2 3 16,6 2 2-16,4-1-5 16,0 3 4-16,1 3 0 15,2 0-2-15,1 3 2 0,0 0-1 16,2 0-2-16,-2 5 3 15,-2 7 0-15,0 0 0 16,-1 2 0-16,-5 3 0 16,-3 1 0-16,-3-1-3 15,0 3 3-15,0 0 0 16,-12 0 7-16,-6-1-7 16,-1-2 0-16,0 1 6 15,0-4-6-15,4 0-5 16,3-4-22-16,8 0-94 15,2-4-122-15,2-4-423 16</inkml:trace>
  <inkml:trace contextRef="#ctx0" brushRef="#br0" timeOffset="604426.164">26043 7023 583 0,'0'0'59'16,"0"0"14"-16,0 0-4 15,0 0-14-15,0 0-33 16,0 0-9-16,0 0-13 16,15 0 0-16,16 0 22 15,14 2-12-15,11 1 3 0,13 0 16 16,14-3-18 0,13 0 12-16,9 0-12 0,2 0-7 15,0-7 6-15,0 1-7 16,-12-1-3-16,-11 0 0 15,-19 2 3-15,-25 2 12 16,-16 2-15-16,-15 1 7 16,-9 0-4-16,0-1 5 15,0-1 27-15,-8 2-30 16,-4 0-5-16,-4 0-8 16,5 0-27-16,5 0-50 15,3 0 17-15,3 2-28 0,0 0-82 16,3-1-138-1</inkml:trace>
  <inkml:trace contextRef="#ctx0" brushRef="#br0" timeOffset="607935.6047">3269 11802 423 0,'0'0'77'15,"0"0"-24"-15,0 0-25 16,0 0 2-16,0 0 34 0,0 0 13 16,-82-1 8-16,76-3-59 15,3 1-6-15,-4 3 30 16,7-2-26-16,-3 2 15 15,1 0-8-15,2 0-24 16,-1 0 26-16,1 0-33 16,0 0 0-16,0 0-1 15,0 0-19-15,0 0 7 16,3 0-23-16,10 0 36 16,1 0 9-16,0 0-8 15,0 0-1-15,-1 5 5 16,-1-2 1-16,-1 2-4 0,2 0-2 15,-2-1 0-15,2 3 4 16,-1-3 0-16,0-1-4 16,3-1 3-16,1-2 3 15,-1 0-6-15,3 0 0 16,-3-2 0-16,-3-5 13 16,-3 0-13-16,-5 3 0 15,-2-2-2-15,1-1-19 16,-2 2-65-16,-1-2-137 15,0-5-433-15</inkml:trace>
  <inkml:trace contextRef="#ctx0" brushRef="#br0" timeOffset="610117.4812">30658 6200 590 0,'0'0'135'0,"0"0"-54"15,0 0-8-15,0 0-1 16,0 0 12-16,0 0 8 16,0 0-41-16,0-39-16 15,0 37 0-15,0 0-30 16,0-1 21-16,0 1-26 15,-3-1 0-15,-2 0 9 16,-4 0-8-16,-3 0-1 16,-4-2 0-16,-1 2 7 15,-3 0-3-15,0-1-4 16,-2 3 0-16,-1 0 1 16,5-1 1-16,1 1-2 15,0-1 0-15,5 0 8 0,2 2-6 16,3 0-2-16,1 0 0 15,3-3 6-15,3 3-4 16,0 0-1-16,0 0 5 16,0 0 0-16,0 0 15 15,0 0-21-15,0 0 0 16,0 0 13-16,0 0-13 16,0 0 0-16,0 0-3 15,-2 0 9-15,-3 0-14 16,-1 8 8-16,2 8-4 15,-3 1 0-15,2 3 4 16,-1 4 0-16,2-2 0 0,1 2 3 16,0-2-6-1,-1 1 3-15,2-2 0 0,2-5-6 16,0-1 6-16,0-6 0 16,0 1-1-16,0-3 1 15,0-2-11-15,0-2 11 16,0 0 0-16,4 0 3 15,-1 0-3-15,-1-2-6 16,1 1 1-16,1 2 4 16,2-3-9-16,4 1 10 15,2-2-1-15,2 1-6 16,4-1 6-16,-1 1-4 16,0 2 3-16,1 0-3 0,-6 3-7 15,3-1 12-15,-3 5-7 16,-2 3-1-16,2 0 4 15,-3 2-3-15,-3 0-7 16,-3 2-10-16,0-1 23 16,-3 0-26-16,0-2 27 15,0 0-4-15,0-3 4 16,-10 0 0-16,-4-1-2 16,-2 0 6-16,-2-1 3 15,0-5-7-15,2 0 0 16,2-1 12-16,-1-2-5 15,3-1-2-15,0 0-5 0,-1 0 0 16,1 0 5 0,-3-1-5-16,5-8-25 0,1 2-43 15,1-3-146-15,7-1-110 16</inkml:trace>
  <inkml:trace contextRef="#ctx0" brushRef="#br0" timeOffset="624118.1003">25614 8518 613 0,'0'0'64'16,"0"0"5"-16,0 0 22 16,0 0-28-16,0 0 11 15,0 0 27-15,0 0-64 16,0 0-17-16,-50-14-4 15,39 16-15-15,0 8 35 16,0 5-30-16,2 1 6 16,0 4 11-16,6 2-21 15,0 2-2-15,3 0 1 0,0 0 11 16,0-3-11-16,3 0-1 16,10-3 0-16,1-4 10 15,1-1-9-15,0-4-1 16,0-1 0-16,0-3 5 15,1-3-10-15,-1 0 5 16,1-2-5-16,1 0 0 16,2 0-42-16,0 0-66 15,-2 0-98-15,1-6-108 16</inkml:trace>
  <inkml:trace contextRef="#ctx0" brushRef="#br0" timeOffset="624520.0288">25997 8582 602 0,'0'0'120'15,"0"0"-103"-15,0 0 28 16,0 0 26-16,0 0-10 0,0 0 36 16,-83 38-52-16,70-26-2 15,4 5 2-15,3-1-35 16,3 1 12-16,3 0-22 15,0 0 0-15,0 0-3 16,7 0 3-16,7-2 0 16,2-2-3-16,2-2 3 15,0-6-8-15,3 0-29 16,-1-5-76-16,2 0 21 16,-1 0-129-16,-5 0-325 15</inkml:trace>
  <inkml:trace contextRef="#ctx0" brushRef="#br0" timeOffset="625224.9306">26298 8642 86 0,'0'0'609'16,"0"0"-467"-16,0 0-96 16,0 0 89-16,0 0-50 15,0 0-37-15,-2-27 8 16,1 25-41-16,-1 2 8 16,-2 0-3-16,-2 0-16 15,-3 0 14-15,-5 0-18 0,1 2 0 16,-3 7 7-1,2 4-6-15,-1 1-1 0,3 0 0 16,2 2 8-16,4-1-11 16,3 0 3-16,3-4 0 15,0 2-7-15,0-4 7 16,8-2 0-16,5 0 0 16,2-5 1-16,3-2-4 15,2 0 3-15,0 0 0 16,-1-3 2-16,-2-6-2 15,-4-4 0-15,-2 0-1 16,-5-2 4-16,-2-2 1 16,-3 0-4-16,-1 0-2 0,0 1-10 15,0 3 12 1,0 4 0-16,0 1-7 0,-4 4 12 16,1 1-15-16,0 3 10 15,0 0-6-15,-1 0 1 16,-2 0 5-16,-1 0-4 15,-1 0 1-15,2 3-27 16,3 4-17-16,1 2-135 16,2-4-25-16,0 0-117 15</inkml:trace>
  <inkml:trace contextRef="#ctx0" brushRef="#br0" timeOffset="625536.1012">26481 8678 294 0,'0'0'448'0,"0"0"-351"15,0 0-36-15,0 0-39 16,0 0 26-16,0 0 14 15,0 21-24-15,0-9 14 16,-1 1-28-16,-1 3-6 16,-1 1 12-16,0-2-20 15,2 1-3-15,-1-3-2 16,2 0 3-16,0-3-16 16,0-3-12-16,0 0-78 0,0-7-89 15,11 0-129-15</inkml:trace>
  <inkml:trace contextRef="#ctx0" brushRef="#br0" timeOffset="626065.688">26635 8524 60 0,'0'0'583'15,"0"0"-423"-15,0 0-64 16,0 0 38-16,0 0-38 16,0 0-34-16,0-7-40 15,0 7-20-15,4 0 11 16,4 0-11-16,1 0 25 15,1 7-24-15,0 0 0 16,-2 2 7-16,-2 1-10 16,-3 1-5-16,-3 2 3 15,0-1 0-15,0 1-5 16,-9 0 7-16,-3-2 0 0,2 1 10 16,1-5-10-16,6-3 0 15,0-1 0-15,3-3 12 16,0 0-10-16,0 0-2 15,0 0 0-15,0 0 2 16,0 2 1-16,0 1-3 16,3 2 2-16,4 1 8 15,5 3-6-15,-2 2-4 16,4-1 0-16,1 0 1 16,-3 0 0-16,1-1-1 15,-2-4 0-15,-2-2-36 16,-1-2-22-16,-2-1-86 0,0 0-87 15,-1-1-324-15</inkml:trace>
  <inkml:trace contextRef="#ctx0" brushRef="#br0" timeOffset="626449.8717">26836 8479 702 0,'0'0'159'0,"0"0"-104"16,0 0 12-16,0 0 9 0,0 0-63 15,0 0 36-15,15 10-18 16,-3 4-11-16,2 3 28 15,-1 3-46-15,-3 1 12 16,2 2 2-16,-4-1-9 16,-4 2 9-16,-2 2-16 15,-2-3 0-15,0 1 9 16,-5-1-5-16,-8-3-4 16,-2-1 3-16,-1-6 5 15,0-2-12-15,3-1 4 0,3-7-32 16,4-1-11-16,6-2-102 15,0 0-66-15,1-15-647 16</inkml:trace>
  <inkml:trace contextRef="#ctx0" brushRef="#br0" timeOffset="626902.6028">27373 8557 604 0,'0'0'164'0,"0"0"-114"16,0 0 51-16,0 0 21 15,0 0-67-15,0 0-13 16,0-10-42-16,0 20 0 0,-2 8 35 15,1 1-3-15,1 5 10 16,-2-2-42-16,-2-1 6 16,3-1 3-16,-2-3-9 15,1-4 0-15,1-2-2 16,-2-1-42-16,0-4-55 16,-3-1-130-16,0-4-181 15</inkml:trace>
  <inkml:trace contextRef="#ctx0" brushRef="#br0" timeOffset="627091.0961">27310 8736 260 0,'0'0'412'0,"0"0"-284"16,0 0-56-16,0 0-11 0,0 0 49 15,0 0-60-15,17 0-6 16,-1 0 0-16,2 0-39 15,6 0-5-15,1 0-26 16,4-1-103-16,-1-8-141 16,0 2-430-16</inkml:trace>
  <inkml:trace contextRef="#ctx0" brushRef="#br0" timeOffset="627707.2443">27676 8663 793 0,'0'0'106'0,"0"0"-12"16,0 0 30-16,0 0-52 15,0 0-34-15,0 0-6 16,-60 19-29-16,56-8 30 15,2 3-33-15,2-2 10 16,0-1-3-16,0 2-7 16,0-3 0-16,3 0-3 0,6-2 9 15,3-2-14 1,4-1 8-16,0-5 0 0,1 0-10 16,1 0 4-16,-6 0-8 15,0-5-1-15,-3-4 0 16,-3-3 9-16,-5-1-7 15,-1-3-6-15,0 1 9 16,-3-4 4-16,-8 2 6 16,-3-3-1-16,4-1 3 15,-2 1 3-15,6 1-5 16,1 0 8-16,4 3-4 16,1 0-4-16,0 2 0 15,0-1 0-15,0 2 9 16,0 0-5-16,3 5-4 0,1 1 0 15,-1 2 4-15,2 2-4 16,2 0-6-16,1 1 6 16,2 2 2-16,3 0 10 15,0 0-12-15,-3 2 0 16,2 11-12-16,-5 2 13 16,-1 4-1-16,-6 4 0 15,0 0 4-15,0-1 0 16,-9 0-4-16,-5-3-5 15,-3-3-2-15,-1-1-65 16,0-3-178-16,-1-6-424 16</inkml:trace>
  <inkml:trace contextRef="#ctx0" brushRef="#br0" timeOffset="629071.622">26208 8932 395 0,'0'0'112'15,"0"0"-32"-15,0 0 15 16,0 0 4-16,0 0 2 15,0 0-35-15,0 0-13 16,0 0 17-16,0 0-41 16,0 0 8-16,0 0-3 0,0 0-25 15,2 0 18 1,8 0-27-16,5 0 8 0,3 0-2 16,6 0-3-16,1 0-3 15,8 0 0-15,3 0 6 16,3 0-5-16,1 0-1 15,0 0-1-15,-3 0-13 16,1 0 14-16,-5-1-6 16,-4 0 1-16,-2-1-14 15,-6 1 16-15,-7-3-7 16,-4 3-12-16,-7 1 18 16,-2-2-15-16,-1 2 9 15,0 0 7-15,0 0-28 16,0 0-25-16,2 0-46 0,-1 0-20 15,2 0-37-15,0 0-141 16</inkml:trace>
  <inkml:trace contextRef="#ctx0" brushRef="#br0" timeOffset="642303.4523">29854 7840 13 0,'0'0'53'0,"0"0"-34"15,0 0 32-15,0 0-26 16,0 0 6-16,0 0 103 16,0 0-40-16,0 0-31 15,-14-75-1-15,14 71 21 16,0 1-12-16,-1 0-44 16,1 0 15-16,0 3 24 15,0-3-49-15,0 0 47 16,0 3-22-16,0 0-3 15,0-1 37-15,0 1-59 16,0 0 7-16,0-1 25 16,0 1-26-16,0 0 6 0,0-2-29 15,0 1 6 1,4-2-7-16,11 0 1 0,3 0 0 16,4 0-4-16,2 2-4 15,-3 0-41-15,0 1-63 16,-5 0-89-16,-10 0-110 15</inkml:trace>
  <inkml:trace contextRef="#ctx0" brushRef="#br0" timeOffset="642514.8867">29778 7937 532 0,'0'0'69'0,"0"0"-35"0,0 0 67 16,0 0-41-16,0 0 12 16,0 0-52-16,68 5-18 15,-52-5 15-15,1 0-17 16,4 0-32-16,-3-6-106 16,1-5-379-16</inkml:trace>
  <inkml:trace contextRef="#ctx0" brushRef="#br0" timeOffset="643123.3942">30283 7775 135 0,'0'0'610'16,"0"0"-528"-16,0 0-65 15,0 0 71-15,0 0 7 16,0 0-5-16,6-26-32 16,-6 26-40-16,0 0 17 15,0 0-35-15,0 0 0 16,0 0 3-16,-6 0 5 16,-9 12 6-16,-1 2-5 0,-1 3-5 15,5 2 39 1,4 3-43-16,5 1 0 0,3-1 5 15,1 0 3-15,17 0-14 16,6-5 6-16,6-3 0 16,1-5 4-16,2-2-4 15,-5-4 0-15,-3-3 8 16,-8 0-5-16,-2 0 6 16,-6-7-9-16,-3-2 3 15,-3-2 6-15,-2-2-9 16,-1-4-1-16,0-1-4 15,0-1 10-15,0-1-7 16,0 2 2-16,0 2 0 16,0 2-1-16,0 0 1 15,0 4-5-15,-1 2 5 16,-5 2-6-16,-2 0 1 0,-2 4-4 16,-5-1 9-16,-3 3-7 15,-3 0 7-15,-1 0 0 16,0 0 7-16,1 0-2 15,7 7-5-15,4 2 0 16,4-3-11-16,4 1 0 16,2 5-61-16,0 0-4 15,14 1-76-15,4-7-50 16,3 0-278-16</inkml:trace>
  <inkml:trace contextRef="#ctx0" brushRef="#br0" timeOffset="643654.0912">30934 7679 680 0,'0'0'116'15,"0"0"-34"-15,0 0-32 16,0 0 16-16,0 0 29 16,0 0-83-16,0-1-7 15,0 11 32-15,0 5 9 16,0 2 10-16,0 3-38 0,0 0-14 15,0 2 23-15,0-1-26 16,0 0-1-16,-2-4 0 16,1-1 12-16,-1-3-21 15,2-1 9-15,-3-2-32 16,0-3-10-16,-2 0-127 16,-3-6-26-16,-1-1-19 15,-6 0-132-15</inkml:trace>
  <inkml:trace contextRef="#ctx0" brushRef="#br0" timeOffset="643851.5647">30810 7843 342 0,'0'0'152'0,"0"0"-56"0,0 0-17 16,0 0-17-16,0 0-1 15,0 0 20-15,27 0-3 16,-12 0-37-16,8 3 20 15,4 0-60-15,3-2-2 16,1-1-1-16,-4 0-80 16,-2 0-61-16,-6 3-223 15</inkml:trace>
  <inkml:trace contextRef="#ctx0" brushRef="#br0" timeOffset="644517.3564">31250 7864 699 0,'0'0'78'0,"0"0"-37"16,0 0 48-16,0 0-5 15,0 0-37-15,0 0 10 16,-30 33-24-16,27-24-1 0,2 4-20 16,1 1-3-16,0-2 1 15,0 1-10-15,0 1 0 16,10-4-7-16,2-1 14 16,4-4-10-16,1-1 3 15,0-4 0-15,-3 0-6 16,-1 0 6-16,-2 0-1 15,-4-5-3-15,-2-8 8 16,-4-2 0-16,-1-3-4 16,0-3 0-16,0 0 7 15,-4 0-7-15,-4-2 0 16,2-1 7-16,3-2-6 16,0 1 11-16,3 3-12 15,0 2 0-15,0 3 2 16,0 3-2-16,0-1 0 0,0 3-6 15,3 1 12-15,2 0-4 16,-1 5-2-16,-1 0 0 16,2 1-8-16,-1 1 8 15,2 4 0-15,0-2-6 16,2 2 14-16,-1 0-21 16,5 0 13-16,0 2 0 15,-1 7-6-15,-3 8 6 16,-3 3 0-16,-5 2-2 15,0 0 4-15,0 0-3 16,-3-1 1-16,-7-3 0 16,1-3 9-16,2-2-9 0,4-4 0 15,3-1-3-15,0-2-4 16,3-3-62-16,20-3-150 16,7 0-100-16</inkml:trace>
  <inkml:trace contextRef="#ctx0" brushRef="#br0" timeOffset="644824.546">31817 7760 440 0,'0'0'391'0,"0"0"-324"15,0 0-45-15,0 0 74 16,0 0-12-16,0 0-53 16,-2 0 0-16,4 0-25 15,8 0-6-15,5 0 0 16,3 0 0-16,0-2-42 15,-2 2-100-15,-4 0-84 16,-7 0-84-16</inkml:trace>
  <inkml:trace contextRef="#ctx0" brushRef="#br0" timeOffset="645028.5275">31776 7945 355 0,'0'0'107'0,"0"0"-43"15,0 0 55-15,0 0-50 16,0 0-46-16,0 0 2 16,105 5-25-16,-81-13-148 15,1-3-379-15</inkml:trace>
  <inkml:trace contextRef="#ctx0" brushRef="#br0" timeOffset="645831.6289">32264 7844 631 0,'0'0'117'16,"0"0"-54"-16,0 0-4 0,0 0 42 16,0 0-14-16,0 0-49 15,-66 41 13-15,58-31-42 16,0-2-5-16,4 0 31 15,0 3-32-15,4-2-3 16,0 0 0-16,0 0 1 16,0-2-8-16,11-1 0 15,2-1 7-15,1 0 1 16,1-5-1-16,-2 0 0 16,3 0 3-16,-2 0-3 15,1 0-1-15,-3 0-13 0,-3-8 14 16,-3-2-7-1,0-1 7-15,-5-4 0 0,1 2-5 16,-2-5 10-16,0-1-10 16,0 1 4-16,0-2 1 15,0 0 7-15,-3 2-7 16,-5-2 0-16,4 2 0 16,-4 0 5-16,1 0-5 15,-2 3 0-15,0-2 2 16,1 0 26-16,2 2-28 15,-1-1 0-15,3 2 18 16,2 0-14-16,1 1-1 0,1 1-3 16,0-1 0-1,0 3 1-15,1-2-1 0,5 2 0 16,1 0-5-16,1 3 8 16,0 2-6-16,-1 1 3 15,3 1 0-15,-2 2 1 16,-2 1-1-16,3 0-10 15,-2 0 5-15,1 0 10 16,2 0-6-16,0 5 1 16,-2 6 0-16,-3 6-19 15,-2 0 19-15,-3 3 0 16,0 1 1-16,0 0 1 16,0 1-2-16,-13 1-1 15,0-2 1-15,-2-4 8 16,2 3-8-16,2-6-12 0,1-2 6 15,5-1-78-15,1-4-88 16,3-5-73-16</inkml:trace>
  <inkml:trace contextRef="#ctx0" brushRef="#br0" timeOffset="646572.3382">30550 6476 346 0,'0'0'124'16,"0"0"-83"-16,0 0 31 16,0 0-13-16,0 0-1 15,0 0-10-15,6 0-43 16,-1 0-5-16,-1 0-1 0,7 0-108 15,2 0-55-15,2-4-261 16</inkml:trace>
  <inkml:trace contextRef="#ctx0" brushRef="#br0" timeOffset="649026.6662">3074 13650 195 0,'0'0'21'16,"0"0"4"-16,0 0 71 0,0 0-27 16,0 0-30-16,0 0 15 15,0 0-13-15,-11 0 46 16,11 0-28-16,0 0-15 16,0 0 28-16,-1 0-44 15,1 0 1-15,-2 0 1 16,2 0-21-16,0 0 30 15,0 0-39-15,0 0 1 16,0 0-1-16,0 0 0 16,0 0-12-16,2 0 5 15,10 0 7-15,9 0-6 16,2 0 6-16,3 0 0 16,1 0 15-16,1 0-14 0,-1 0 0 15,0 0 1-15,-8 0 14 16,1 0-13-16,-4 0-3 15,-4 0 0-15,0 0 0 16,-5 0 0-16,-1 0 0 16,-3 0-1-16,-1 0 9 15,-1 0-16-15,-1 0 8 16,0 0-3-16,0 0-2 16,0-4-29-16,0-1-55 15,0-1-199-15</inkml:trace>
  <inkml:trace contextRef="#ctx0" brushRef="#br0" timeOffset="1.93897E6">26361 12570 276 0,'0'0'187'0,"0"0"-109"0,0 0 17 16,0 0-46-16,0 0 24 16,0 0-27-16,0 0-7 15,0-2 17-15,0 1-29 16,0 0 28-16,0-1 7 15,5 0-22-15,7-3 31 16,3 1-50-16,6-1-9 16,4 4 18-16,4-3-28 15,4 4 5-15,2 0-7 16,7 0 10-16,1 0 4 0,1 0-14 16,-1 5 0-1,-3 4-2-15,-7-2 5 0,-3 3-3 16,-8-1 0-16,-3-1 1 15,-7-1 1-15,-1-1-2 16,4 0 0-16,-5 2 4 16,5-3-3-16,0 1-1 15,0-1 0-15,3-2 0 16,3 0-1-16,-2 2 1 16,-2-3 0-16,-4 2-4 15,-7-1 12-15,-2-1-14 16,1 4 6-16,-4 3 0 15,3 3-13-15,-4 5 13 16,0 2 0-16,0 5-4 16,0 2 16-16,0 5-13 0,0 4 1 15,-4 4 0-15,0 3 14 16,-2 3-14-16,-3 1 0 16,0 2 9-16,-1-2-3 15,-2-1 8-15,-2-2-14 16,2-3 1-16,-1-1 7 15,1 0-8-15,-1-2 0 16,4 2 3-16,0-1 4 16,-3-4 1-16,3 0-8 15,-2-3 3-15,0 0 4 0,0 1-7 16,0 3 0 0,1 1 7-16,1-1-1 0,0-1-6 15,-1-2 0-15,1-2 0 16,0-3 7-16,-3-5-7 15,3-2 0-15,1-3 3 16,2-5 8-16,-1 0-17 16,3-5 6-16,2-3 0 15,-1-2-1-15,3-1 3 16,0-1-2-16,-3 0 4 16,-4 0 3-16,-8 0-3 15,-9-9-4-15,-9-2 0 16,-6 2-2-16,-4-2 2 15,-3 3 0-15,4-1-3 16,2 1 12-16,6 3-9 0,4-2 0 16,6 0 1-16,3 2-8 15,5 1 7-15,7 1 0 16,3 0 3-16,2 1 6 16,3 2-9-16,-1 0 0 15,2 0 0-15,0 0-10 16,0 0 10-16,0 0 0 15,0 0-3-15,0 0 16 16,0 0-13-16,0-6 0 16,0-5 2-16,0-9 18 15,2-11-20-15,3-10 0 16,-2-10 4-16,-2-5 4 16,-1-4-11-16,0-2 3 15,2 0 0-15,1 1-1 0,0 4 1 16,3 1 0-16,2 6-3 15,1 1 15-15,0 3-17 16,2 3 5-16,-2 1 0 16,-2 2 0-16,1 1 0 15,0 0 0-15,-1 5-5 16,0 3 18-16,-1 2-22 16,1 5 9-16,-1 5 0 15,-3 3 0-15,0 5 0 16,0 4 0-16,-1 1-4 15,1-2 15-15,0 1-17 16,0 0 6-16,3 0 0 16,-5 3-2-16,2-1 2 0,0 2 0 15,-1 1-7-15,-1 0 17 16,1 2-13-16,-2 0 3 16,1 0 0-16,-1-1-7 15,0 1 8-15,0 0-1 16,0-1 0-16,0-1-14 15,3 1 10-15,6-4-56 16,12-2-38-16,7-3-61 16,2-12-190-16</inkml:trace>
  <inkml:trace contextRef="#ctx0" brushRef="#br0" timeOffset="1.94156E6">26638 12556 516 0,'0'0'122'16,"0"0"12"-16,0 0-98 0,0 0 8 16,0 0 55-1,0 0-24-15,0 0-6 0,0 0-51 16,0 0 13-16,0 0 37 16,0-3-39-16,0-3-11 15,0-1 7-15,3-3-21 16,0-2 20-16,0 0-24 15,1-2 0-15,1 0 15 16,-2-3-15-16,1-3 0 16,-1-2 4-16,0-4 5 15,0-1-1-15,-2 0-8 16,-1 1 0-16,3-2 13 16,0-2-13-16,1-2 0 15,0-1-3-15,-1 1 16 16,2 0-13-16,-1 4 0 0,-1 1 0 15,-2 0-3 1,-1-2 3-16,2 3 0 0,-2-1-2 16,0 0 11-16,0 0-7 15,0 0-2-15,0 4 0 16,0 1-7-16,1 4 7 16,-1 5 0-16,2 2 0 15,-2 5 9-15,0 1-6 16,0 0-3-16,0 1 0 15,0 1-7-15,0 0 7 16,0-1 0-16,0 1-3 16,0-1 13-16,0 1-11 15,1 0 1-15,-1 0 0 16,0 3-4-16,0 0 4 0,0-1 0 16,0 1-3-16,0 0-3 15,0 0-1-15,2 0-57 16,1 0-79-16,1-7-112 15,-1-3-299-15</inkml:trace>
  <inkml:trace contextRef="#ctx0" brushRef="#br0" timeOffset="1.94241E6">26717 11686 555 0,'0'0'54'16,"0"0"47"-16,0 0-40 16,0 0-27-16,0 0 59 15,0 0-17-15,-36-14-46 0,25 14-24 16,-2 1 5 0,-2 10-5-16,-1 3 33 0,-2 3-30 15,0 3-3-15,0 0 25 16,2 5-29-16,-1 0 11 15,2 0 0-15,1 0-2 16,2-1 4-16,1-3-15 16,1-3 0-16,2-3 14 15,4-5-14-15,1-3 0 16,1-2-3-16,2-5 12 16,0 0-5-16,0 0-4 15,0 0 0-15,0 0 29 16,2-5-24-16,7-8 4 0,3-1-9 15,-1-4 4-15,2 0-4 16,0-2 0-16,-1 0 0 16,3 1-3-16,-2-1 9 15,1 2-6-15,2 1 0 16,-2 1 3-16,2 1-9 16,-1 0 6-16,1 3 0 15,-1-1 3-15,2 4-3 16,-1-3 0-16,-3 2 0 15,1 1 6-15,-1 1-14 16,-2 4 8-16,-4 1 0 16,-3 3-3-16,-2 0 3 0,-2 0-4 15,1 0 0 1,1 3 4-16,2 9-7 0,-1 5 7 16,1 0 0-16,2 5 13 15,-2-1-9-15,5 3 12 16,-2 0-16-16,1 0 6 15,2-1 21-15,-2 3-27 16,-2-5 0-16,-2 1 4 16,-1-3 0-16,-1-1 0 15,1-2-4-15,1-2 0 16,2 0-11-16,3 0 11 16,2-1-41-16,0-2-31 15,0-7-196-15,-5-4-286 16</inkml:trace>
  <inkml:trace contextRef="#ctx0" brushRef="#br0" timeOffset="1.94514E6">26301 13239 309 0,'0'0'276'0,"0"0"-162"16,0 0-42-16,0 0-18 15,0 0-15-15,0 0 26 16,-42-80 40-16,15 59-46 16,-7-2-33-16,-10-3 6 15,-11-4-11-15,-7 0 18 16,-11-2-26-16,-7-4-11 15,-9-3 36-15,-11-2-37 16,-4 5 0-16,-7 0 10 16,-2 4-1-16,-5 3 4 15,-6 0-14-15,-8 2 0 16,-4 3 9-16,-12 3-9 16,-9 6 0-16,-2 4-1 0,-7 5 12 15,2 3-26-15,3 3 15 16,3 0 0-16,11 1 0 15,14 11 6-15,9 2-6 16,17 1 0-16,11-1 4 16,13 1-3-16,15 2-1 15,13-2 0-15,13-1-4 16,13-2 4-16,11-4 0 16,12-2-7-16,4-2 9 15,2-1-17-15,-1-2 15 16,1 1-1-16,0-1-11 0,0 1 12 15,0-1 0 1,0-1 0-16,0 2 9 0,0-1-7 16,0-1-2-16,0 0-21 15,0 0 9-15,0 0-76 16,4 0-66-16,16 0-32 16,2-19-247-16</inkml:trace>
  <inkml:trace contextRef="#ctx0" brushRef="#br0" timeOffset="1.94551E6">23016 12380 746 0,'0'0'17'15,"0"0"20"-15,0 0-27 16,0 0 46-16,-98-24-39 16,68 24 0-16,-3 0 8 15,-4 12-19-15,-3 9-6 16,-4 6 0-16,0 7 8 16,2 7-4-16,7 5-4 15,12 3 0-15,12-1 2 16,11-3-2-16,0-6 0 15,20-6-5-15,18-7 14 0,17-6 5 16,16-6-2-16,12-6 38 16,9-5-18-16,9-3-30 15,3 0 4-15,6 0-6 16,1-8-26-16,-5-3-67 16,-12-3-154-16</inkml:trace>
  <inkml:trace contextRef="#ctx0" brushRef="#br0" timeOffset="1.95141E6">23922 13168 423 0,'0'0'37'0,"0"0"84"16,0 0-35-16,0 0-30 15,0 0 49-15,0 0-51 16,0 0-23-16,0 0-14 16,-5-3-17-16,5 3-22 15,0 0-125-15,0 0-291 16</inkml:trace>
  <inkml:trace contextRef="#ctx0" brushRef="#br0" timeOffset="1.95372E6">23989 13151 585 0,'0'0'17'0,"0"0"97"16,0 0-97-16,0 0-1 15,0 0 112-15,0 0-24 16,11-47 0-16,-11 47-12 16,0 0-70-16,0 0 22 0,0 0-44 15,-11 0 0-15,-6 0 12 16,-4 0-8-16,-4 8-4 16,1 1 0-16,5-1 7 15,1 0-5-15,7 1-2 16,7-1 0-16,4 0-2 15,0 1 3-15,4 2-2 16,13 0 1-16,7 1 0 16,1 0 5-16,0 0-5 15,-1 0 0-15,-9 1-1 16,-6 4 9-16,-2-1-7 16,-7 2-1-16,0 2 2 15,0 1-14-15,-17-1 12 16,-2-2 0-16,-1-2 1 0,4-3 0 15,5-7-1-15,7-2 0 16,2-4 2-16,2 0 9 16,0 0-11-16,0 0 0 15,3-2-2-15,8-6 2 16,5 1-2-16,-1 3-3 16,3 2 5-16,-2-1-5 15,1 3 5-15,-2 0 0 16,2 0-10-16,3 0 18 15,-1 0-12-15,2 0 4 16,1 0 0-16,1 0 6 0,-1 0-6 16,-1-6 0-1,-3-1-2-15,0-5 7 0,-4 2 2 16,0-5-7-16,-2-2 0 16,-3 1 0-16,-2 4 0 15,-3 3 0-15,-3 3 5 16,1 2-1-16,-2 4 2 15,0 0-6-15,0 0 1 16,0 0-22-16,0 0 11 16,-2 8 10-16,-4 3-1 0,-2 1 11 15,3 2-13 1,5-1 3-16,-2-1 0 16,2 1 1-16,0 0-1 15,9-5 0-15,6-1 7 16,4-2 2-16,3-3-10 0,0-2 1 15,0 0 0-15,-4 0 2 16,-3-5-2-16,-6-7 0 16,0 0-6-16,-5 0 8 15,-4-1-7-15,2-1-1 16,-2 0 6-16,1 0-14 16,4 0 14-16,4 0 0 15,4 1-8-15,4 3 8 16,3-1-5-16,4 4-3 15,-1 1 8-15,1 3-12 0,-5 3 12 16,-3 0-6 0,-1 0-5-16,-6 7 15 0,-3 5-11 15,-4 0 7 1,-2 3 0-16,0 0-11 0,0-1 11 16,-2 1 0-16,-2 0-8 15,2-4 16-15,2-1-10 16,0 0 2-16,0-3 0 15,0 0 0-15,5 0 0 16,5-2 0-16,0 2 2 16,3-3 8-16,0-3-10 15,2-1 0-15,3 0 3 16,-2 0 1-16,2-2-4 16,0-8 0-16,-2 0-3 0,1-3 17 15,-2-1-16-15,-1-2 2 16,-3 2 0-16,-3 3 8 15,-5 2-8-15,-2 4 0 16,-1 3-1-16,0 1 14 16,0 1-18-16,0 0 5 15,0 0-15-15,0 0 5 16,0 13 10-16,0 2 0 16,0 1 1-16,0-1 12 15,7-2-4-15,7-2-9 16,0-4 0-16,5-2 7 15,1-5-3-15,3 0-4 16,-1 0 0-16,2-6-41 0,0-8-99 16,-3-9-219-1</inkml:trace>
  <inkml:trace contextRef="#ctx0" brushRef="#br0" timeOffset="1.95401E6">25153 13121 675 0,'0'0'36'0,"0"0"-26"16,0 0 2-16,0 0 55 15,0 0-20 1,60 77 23-16,-51-53-29 0,-3 3-18 15,-3 1 35-15,-3 2-29 16,0-1 20-16,-3 4-49 16,-13-2 12-16,-7-1-13 15,-2-1 1-15,-6-2-83 16,-5-5-96-16,-6-5-187 16</inkml:trace>
  <inkml:trace contextRef="#ctx0" brushRef="#br0" timeOffset="1.95454E6">23613 13054 36 0,'0'0'546'0,"0"0"-441"16,0 0-43-16,0 0-56 15,-88 42 77-15,67-9-6 16,3 3-22-16,2 7 17 0,2 4-27 16,5 3-7-16,8 0-19 15,1 1-18-15,9-2 20 16,20-4-21-16,16-3 0 16,10-4-9-16,13-6-34 15,2-7-152-15,-3-14-212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BBBAD3F4-77FD-4FE2-818E-644F753E6093}" type="datetimeFigureOut">
              <a:rPr lang="en-IN" smtClean="0"/>
              <a:t>07-11-2020</a:t>
            </a:fld>
            <a:endParaRPr lang="en-IN"/>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E56458E7-11FB-43FF-BF53-5A0D96745A99}" type="slidenum">
              <a:rPr lang="en-IN" smtClean="0"/>
              <a:t>‹#›</a:t>
            </a:fld>
            <a:endParaRPr lang="en-IN"/>
          </a:p>
        </p:txBody>
      </p:sp>
    </p:spTree>
    <p:extLst>
      <p:ext uri="{BB962C8B-B14F-4D97-AF65-F5344CB8AC3E}">
        <p14:creationId xmlns:p14="http://schemas.microsoft.com/office/powerpoint/2010/main" val="4059868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fld id="{21525816-F6EC-475B-A61D-CE75656011F2}" type="slidenum">
              <a:rPr lang="en-IN" smtClean="0"/>
              <a:pPr/>
              <a:t>1</a:t>
            </a:fld>
            <a:endParaRPr lang="en-IN"/>
          </a:p>
        </p:txBody>
      </p:sp>
    </p:spTree>
    <p:extLst>
      <p:ext uri="{BB962C8B-B14F-4D97-AF65-F5344CB8AC3E}">
        <p14:creationId xmlns:p14="http://schemas.microsoft.com/office/powerpoint/2010/main" val="3725860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D37698-B898-49C4-B557-C43924DC85BB}" type="slidenum">
              <a:rPr lang="en-US" altLang="en-US"/>
              <a:pPr/>
              <a:t>4</a:t>
            </a:fld>
            <a:endParaRPr lang="en-US" altLang="en-US"/>
          </a:p>
        </p:txBody>
      </p:sp>
      <p:sp>
        <p:nvSpPr>
          <p:cNvPr id="438274" name="Rectangle 2"/>
          <p:cNvSpPr>
            <a:spLocks noGrp="1" noRot="1" noChangeAspect="1" noChangeArrowheads="1" noTextEdit="1"/>
          </p:cNvSpPr>
          <p:nvPr>
            <p:ph type="sldImg"/>
          </p:nvPr>
        </p:nvSpPr>
        <p:spPr>
          <a:ln/>
        </p:spPr>
      </p:sp>
      <p:sp>
        <p:nvSpPr>
          <p:cNvPr id="43827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964294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EFFDB6-788C-45C9-9695-AFBAF5BF259E}" type="slidenum">
              <a:rPr lang="en-US" altLang="en-US"/>
              <a:pPr/>
              <a:t>5</a:t>
            </a:fld>
            <a:endParaRPr lang="en-US" altLang="en-US"/>
          </a:p>
        </p:txBody>
      </p:sp>
      <p:sp>
        <p:nvSpPr>
          <p:cNvPr id="439298" name="Rectangle 2"/>
          <p:cNvSpPr>
            <a:spLocks noGrp="1" noRot="1" noChangeAspect="1" noChangeArrowheads="1" noTextEdit="1"/>
          </p:cNvSpPr>
          <p:nvPr>
            <p:ph type="sldImg"/>
          </p:nvPr>
        </p:nvSpPr>
        <p:spPr>
          <a:ln/>
        </p:spPr>
      </p:sp>
      <p:sp>
        <p:nvSpPr>
          <p:cNvPr id="4392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379528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EFFDB6-788C-45C9-9695-AFBAF5BF259E}" type="slidenum">
              <a:rPr lang="en-US" altLang="en-US"/>
              <a:pPr/>
              <a:t>6</a:t>
            </a:fld>
            <a:endParaRPr lang="en-US" altLang="en-US"/>
          </a:p>
        </p:txBody>
      </p:sp>
      <p:sp>
        <p:nvSpPr>
          <p:cNvPr id="439298" name="Rectangle 2"/>
          <p:cNvSpPr>
            <a:spLocks noGrp="1" noRot="1" noChangeAspect="1" noChangeArrowheads="1" noTextEdit="1"/>
          </p:cNvSpPr>
          <p:nvPr>
            <p:ph type="sldImg"/>
          </p:nvPr>
        </p:nvSpPr>
        <p:spPr>
          <a:ln/>
        </p:spPr>
      </p:sp>
      <p:sp>
        <p:nvSpPr>
          <p:cNvPr id="4392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474130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02110C-9267-40C1-8E03-9C756C26D7A3}" type="slidenum">
              <a:rPr lang="en-US" altLang="en-US"/>
              <a:pPr/>
              <a:t>7</a:t>
            </a:fld>
            <a:endParaRPr lang="en-US" altLang="en-US"/>
          </a:p>
        </p:txBody>
      </p:sp>
      <p:sp>
        <p:nvSpPr>
          <p:cNvPr id="440322" name="Rectangle 2"/>
          <p:cNvSpPr>
            <a:spLocks noGrp="1" noRot="1" noChangeAspect="1" noChangeArrowheads="1" noTextEdit="1"/>
          </p:cNvSpPr>
          <p:nvPr>
            <p:ph type="sldImg"/>
          </p:nvPr>
        </p:nvSpPr>
        <p:spPr>
          <a:ln/>
        </p:spPr>
      </p:sp>
      <p:sp>
        <p:nvSpPr>
          <p:cNvPr id="4403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606166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EFFDB6-788C-45C9-9695-AFBAF5BF259E}" type="slidenum">
              <a:rPr lang="en-US" altLang="en-US"/>
              <a:pPr/>
              <a:t>9</a:t>
            </a:fld>
            <a:endParaRPr lang="en-US" altLang="en-US"/>
          </a:p>
        </p:txBody>
      </p:sp>
      <p:sp>
        <p:nvSpPr>
          <p:cNvPr id="439298" name="Rectangle 2"/>
          <p:cNvSpPr>
            <a:spLocks noGrp="1" noRot="1" noChangeAspect="1" noChangeArrowheads="1" noTextEdit="1"/>
          </p:cNvSpPr>
          <p:nvPr>
            <p:ph type="sldImg"/>
          </p:nvPr>
        </p:nvSpPr>
        <p:spPr>
          <a:ln/>
        </p:spPr>
      </p:sp>
      <p:sp>
        <p:nvSpPr>
          <p:cNvPr id="4392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927216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D37698-B898-49C4-B557-C43924DC85BB}" type="slidenum">
              <a:rPr lang="en-US" altLang="en-US"/>
              <a:pPr/>
              <a:t>11</a:t>
            </a:fld>
            <a:endParaRPr lang="en-US" altLang="en-US"/>
          </a:p>
        </p:txBody>
      </p:sp>
      <p:sp>
        <p:nvSpPr>
          <p:cNvPr id="438274" name="Rectangle 2"/>
          <p:cNvSpPr>
            <a:spLocks noGrp="1" noRot="1" noChangeAspect="1" noChangeArrowheads="1" noTextEdit="1"/>
          </p:cNvSpPr>
          <p:nvPr>
            <p:ph type="sldImg"/>
          </p:nvPr>
        </p:nvSpPr>
        <p:spPr>
          <a:ln/>
        </p:spPr>
      </p:sp>
      <p:sp>
        <p:nvSpPr>
          <p:cNvPr id="43827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907597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21525816-F6EC-475B-A61D-CE75656011F2}" type="slidenum">
              <a:rPr lang="en-IN" smtClean="0"/>
              <a:pPr/>
              <a:t>12</a:t>
            </a:fld>
            <a:endParaRPr lang="en-IN"/>
          </a:p>
        </p:txBody>
      </p:sp>
    </p:spTree>
    <p:extLst>
      <p:ext uri="{BB962C8B-B14F-4D97-AF65-F5344CB8AC3E}">
        <p14:creationId xmlns:p14="http://schemas.microsoft.com/office/powerpoint/2010/main" val="512715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F59AD7EB-2298-4D52-A437-F98F05E00B4D}" type="datetimeFigureOut">
              <a:rPr lang="en-IN" smtClean="0"/>
              <a:t>07-11-2020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0E4516-FB00-4A63-8E5A-829A41DF04E3}" type="slidenum">
              <a:rPr lang="en-IN" smtClean="0"/>
              <a:t>‹#›</a:t>
            </a:fld>
            <a:endParaRPr lang="en-IN"/>
          </a:p>
        </p:txBody>
      </p:sp>
    </p:spTree>
    <p:extLst>
      <p:ext uri="{BB962C8B-B14F-4D97-AF65-F5344CB8AC3E}">
        <p14:creationId xmlns:p14="http://schemas.microsoft.com/office/powerpoint/2010/main" val="3070913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59AD7EB-2298-4D52-A437-F98F05E00B4D}" type="datetimeFigureOut">
              <a:rPr lang="en-IN" smtClean="0"/>
              <a:t>07-11-2020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0E4516-FB00-4A63-8E5A-829A41DF04E3}" type="slidenum">
              <a:rPr lang="en-IN" smtClean="0"/>
              <a:t>‹#›</a:t>
            </a:fld>
            <a:endParaRPr lang="en-IN"/>
          </a:p>
        </p:txBody>
      </p:sp>
    </p:spTree>
    <p:extLst>
      <p:ext uri="{BB962C8B-B14F-4D97-AF65-F5344CB8AC3E}">
        <p14:creationId xmlns:p14="http://schemas.microsoft.com/office/powerpoint/2010/main" val="3187296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59AD7EB-2298-4D52-A437-F98F05E00B4D}" type="datetimeFigureOut">
              <a:rPr lang="en-IN" smtClean="0"/>
              <a:t>07-11-2020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0E4516-FB00-4A63-8E5A-829A41DF04E3}" type="slidenum">
              <a:rPr lang="en-IN" smtClean="0"/>
              <a:t>‹#›</a:t>
            </a:fld>
            <a:endParaRPr lang="en-IN"/>
          </a:p>
        </p:txBody>
      </p:sp>
    </p:spTree>
    <p:extLst>
      <p:ext uri="{BB962C8B-B14F-4D97-AF65-F5344CB8AC3E}">
        <p14:creationId xmlns:p14="http://schemas.microsoft.com/office/powerpoint/2010/main" val="1881526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06400" y="1600203"/>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
        <p:nvSpPr>
          <p:cNvPr id="18" name="TextBox 17"/>
          <p:cNvSpPr txBox="1">
            <a:spLocks noChangeArrowheads="1"/>
          </p:cNvSpPr>
          <p:nvPr userDrawn="1"/>
        </p:nvSpPr>
        <p:spPr bwMode="auto">
          <a:xfrm>
            <a:off x="4368800" y="6596066"/>
            <a:ext cx="78232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r>
              <a:rPr lang="en-US" sz="1100" b="1" smtClean="0">
                <a:solidFill>
                  <a:srgbClr val="101141"/>
                </a:solidFill>
                <a:cs typeface="Arial" panose="020B0604020202020204" pitchFamily="34" charset="0"/>
              </a:rPr>
              <a:t>BITS </a:t>
            </a:r>
            <a:r>
              <a:rPr lang="en-US" sz="1100" smtClean="0">
                <a:solidFill>
                  <a:srgbClr val="101141"/>
                </a:solidFill>
                <a:cs typeface="Arial" panose="020B0604020202020204" pitchFamily="34" charset="0"/>
              </a:rPr>
              <a:t>Pilani, Pilani Campus</a:t>
            </a:r>
          </a:p>
        </p:txBody>
      </p:sp>
      <p:grpSp>
        <p:nvGrpSpPr>
          <p:cNvPr id="14" name="Group 11"/>
          <p:cNvGrpSpPr>
            <a:grpSpLocks/>
          </p:cNvGrpSpPr>
          <p:nvPr userDrawn="1"/>
        </p:nvGrpSpPr>
        <p:grpSpPr bwMode="auto">
          <a:xfrm>
            <a:off x="2779184" y="6550028"/>
            <a:ext cx="9412816" cy="49213"/>
            <a:chOff x="2083888" y="6550671"/>
            <a:chExt cx="7060112" cy="48665"/>
          </a:xfrm>
        </p:grpSpPr>
        <p:sp>
          <p:nvSpPr>
            <p:cNvPr id="20" name="Rectangle 19"/>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21" name="Rectangle 20"/>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22" name="Rectangle 21"/>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grpSp>
      <p:pic>
        <p:nvPicPr>
          <p:cNvPr id="23" name="Picture 11" descr="Picture 7.png"/>
          <p:cNvPicPr>
            <a:picLocks noChangeAspect="1"/>
          </p:cNvPicPr>
          <p:nvPr userDrawn="1"/>
        </p:nvPicPr>
        <p:blipFill>
          <a:blip r:embed="rId2" cstate="print"/>
          <a:srcRect l="1923" b="5336"/>
          <a:stretch>
            <a:fillRect/>
          </a:stretch>
        </p:blipFill>
        <p:spPr bwMode="auto">
          <a:xfrm>
            <a:off x="8839202" y="0"/>
            <a:ext cx="2925233" cy="692150"/>
          </a:xfrm>
          <a:prstGeom prst="rect">
            <a:avLst/>
          </a:prstGeom>
          <a:noFill/>
          <a:ln w="9525">
            <a:noFill/>
            <a:miter lim="800000"/>
            <a:headEnd/>
            <a:tailEnd/>
          </a:ln>
        </p:spPr>
      </p:pic>
      <p:grpSp>
        <p:nvGrpSpPr>
          <p:cNvPr id="19" name="Group 18"/>
          <p:cNvGrpSpPr>
            <a:grpSpLocks/>
          </p:cNvGrpSpPr>
          <p:nvPr userDrawn="1"/>
        </p:nvGrpSpPr>
        <p:grpSpPr bwMode="auto">
          <a:xfrm>
            <a:off x="2844800" y="6553200"/>
            <a:ext cx="9347200" cy="46038"/>
            <a:chOff x="1905000" y="6553200"/>
            <a:chExt cx="7010400" cy="45719"/>
          </a:xfrm>
        </p:grpSpPr>
        <p:sp>
          <p:nvSpPr>
            <p:cNvPr id="25" name="Rectangle 2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26" name="Rectangle 2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28" name="Rectangle 27"/>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grpSp>
      <p:grpSp>
        <p:nvGrpSpPr>
          <p:cNvPr id="24" name="Group 22"/>
          <p:cNvGrpSpPr>
            <a:grpSpLocks/>
          </p:cNvGrpSpPr>
          <p:nvPr userDrawn="1"/>
        </p:nvGrpSpPr>
        <p:grpSpPr bwMode="auto">
          <a:xfrm>
            <a:off x="0" y="1295400"/>
            <a:ext cx="9347200" cy="46038"/>
            <a:chOff x="1905000" y="6553200"/>
            <a:chExt cx="7010400" cy="45719"/>
          </a:xfrm>
        </p:grpSpPr>
        <p:sp>
          <p:nvSpPr>
            <p:cNvPr id="30" name="Rectangle 2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31" name="Rectangle 3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32" name="Rectangle 3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grpSp>
    </p:spTree>
    <p:extLst>
      <p:ext uri="{BB962C8B-B14F-4D97-AF65-F5344CB8AC3E}">
        <p14:creationId xmlns:p14="http://schemas.microsoft.com/office/powerpoint/2010/main" val="41040250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dirty="0">
              <a:latin typeface="Arial" pitchFamily="34" charset="0"/>
              <a:cs typeface="Arial" pitchFamily="34" charset="0"/>
            </a:endParaRPr>
          </a:p>
        </p:txBody>
      </p:sp>
      <p:sp>
        <p:nvSpPr>
          <p:cNvPr id="5" name="Rectangle 4"/>
          <p:cNvSpPr/>
          <p:nvPr/>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6" name="Rectangle 5"/>
          <p:cNvSpPr/>
          <p:nvPr/>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8" name="Rectangle 7"/>
          <p:cNvSpPr/>
          <p:nvPr/>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101600" y="3352801"/>
            <a:ext cx="2743200" cy="1979613"/>
          </a:xfrm>
          <a:prstGeom prst="rect">
            <a:avLst/>
          </a:prstGeom>
          <a:noFill/>
          <a:ln w="9525">
            <a:noFill/>
            <a:miter lim="800000"/>
            <a:headEnd/>
            <a:tailEnd/>
          </a:ln>
        </p:spPr>
      </p:pic>
      <p:sp>
        <p:nvSpPr>
          <p:cNvPr id="10" name="TextBox 9"/>
          <p:cNvSpPr txBox="1"/>
          <p:nvPr/>
        </p:nvSpPr>
        <p:spPr>
          <a:xfrm>
            <a:off x="-101600" y="5257800"/>
            <a:ext cx="29464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1" name="TextBox 10"/>
          <p:cNvSpPr txBox="1">
            <a:spLocks noChangeArrowheads="1"/>
          </p:cNvSpPr>
          <p:nvPr/>
        </p:nvSpPr>
        <p:spPr bwMode="auto">
          <a:xfrm>
            <a:off x="203200" y="5667376"/>
            <a:ext cx="2540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sz="1200" smtClean="0">
                <a:solidFill>
                  <a:srgbClr val="FFFFFF"/>
                </a:solidFill>
                <a:cs typeface="Arial" panose="020B0604020202020204" pitchFamily="34" charset="0"/>
              </a:rPr>
              <a:t>Pilani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smtClean="0"/>
              <a:t>Click to edit Master text styles</a:t>
            </a:r>
          </a:p>
          <a:p>
            <a:pPr lvl="1"/>
            <a:r>
              <a:rPr lang="en-US" smtClean="0"/>
              <a:t>Second level</a:t>
            </a:r>
          </a:p>
        </p:txBody>
      </p:sp>
      <p:sp>
        <p:nvSpPr>
          <p:cNvPr id="2" name="Title 1"/>
          <p:cNvSpPr>
            <a:spLocks noGrp="1"/>
          </p:cNvSpPr>
          <p:nvPr>
            <p:ph type="title"/>
          </p:nvPr>
        </p:nvSpPr>
        <p:spPr>
          <a:xfrm>
            <a:off x="3352800" y="3810000"/>
            <a:ext cx="8026400" cy="1524000"/>
          </a:xfrm>
        </p:spPr>
        <p:txBody>
          <a:bodyPr anchorCtr="0">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
        <p:nvSpPr>
          <p:cNvPr id="12" name="Rectangle 11"/>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dirty="0">
              <a:latin typeface="Arial" pitchFamily="34" charset="0"/>
              <a:cs typeface="Arial" pitchFamily="34" charset="0"/>
            </a:endParaRPr>
          </a:p>
        </p:txBody>
      </p:sp>
      <p:sp>
        <p:nvSpPr>
          <p:cNvPr id="13" name="Rectangle 12"/>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14" name="Rectangle 13"/>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15" name="Rectangle 14"/>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pic>
        <p:nvPicPr>
          <p:cNvPr id="16" name="Picture 10" descr="BITS_university_logo_whitevert.png"/>
          <p:cNvPicPr>
            <a:picLocks noChangeAspect="1"/>
          </p:cNvPicPr>
          <p:nvPr userDrawn="1"/>
        </p:nvPicPr>
        <p:blipFill>
          <a:blip r:embed="rId3" cstate="print"/>
          <a:srcRect t="2" b="28592"/>
          <a:stretch>
            <a:fillRect/>
          </a:stretch>
        </p:blipFill>
        <p:spPr bwMode="auto">
          <a:xfrm>
            <a:off x="101600" y="3352801"/>
            <a:ext cx="2743200" cy="1979613"/>
          </a:xfrm>
          <a:prstGeom prst="rect">
            <a:avLst/>
          </a:prstGeom>
          <a:noFill/>
          <a:ln w="9525">
            <a:noFill/>
            <a:miter lim="800000"/>
            <a:headEnd/>
            <a:tailEnd/>
          </a:ln>
        </p:spPr>
      </p:pic>
      <p:sp>
        <p:nvSpPr>
          <p:cNvPr id="17" name="TextBox 16"/>
          <p:cNvSpPr txBox="1"/>
          <p:nvPr userDrawn="1"/>
        </p:nvSpPr>
        <p:spPr>
          <a:xfrm>
            <a:off x="-101600" y="5257800"/>
            <a:ext cx="29464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8" name="TextBox 17"/>
          <p:cNvSpPr txBox="1">
            <a:spLocks noChangeArrowheads="1"/>
          </p:cNvSpPr>
          <p:nvPr userDrawn="1"/>
        </p:nvSpPr>
        <p:spPr bwMode="auto">
          <a:xfrm>
            <a:off x="203200" y="5667376"/>
            <a:ext cx="2540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sz="1200" smtClean="0">
                <a:solidFill>
                  <a:srgbClr val="FFFFFF"/>
                </a:solidFill>
                <a:cs typeface="Arial" panose="020B0604020202020204" pitchFamily="34" charset="0"/>
              </a:rPr>
              <a:t>Pilani Campus</a:t>
            </a:r>
          </a:p>
        </p:txBody>
      </p:sp>
    </p:spTree>
    <p:extLst>
      <p:ext uri="{BB962C8B-B14F-4D97-AF65-F5344CB8AC3E}">
        <p14:creationId xmlns:p14="http://schemas.microsoft.com/office/powerpoint/2010/main" val="16618902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Section Header">
    <p:spTree>
      <p:nvGrpSpPr>
        <p:cNvPr id="1" name=""/>
        <p:cNvGrpSpPr/>
        <p:nvPr/>
      </p:nvGrpSpPr>
      <p:grpSpPr>
        <a:xfrm>
          <a:off x="0" y="0"/>
          <a:ext cx="0" cy="0"/>
          <a:chOff x="0" y="0"/>
          <a:chExt cx="0" cy="0"/>
        </a:xfrm>
      </p:grpSpPr>
      <p:pic>
        <p:nvPicPr>
          <p:cNvPr id="3" name="Picture 6" descr="\\Server\D\jyoti\FI023_BITS_v1\styleguide img\IMG_5627_b.jpg"/>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sp>
        <p:nvSpPr>
          <p:cNvPr id="4" name="Rectangle 3"/>
          <p:cNvSpPr/>
          <p:nvPr/>
        </p:nvSpPr>
        <p:spPr>
          <a:xfrm>
            <a:off x="0" y="4281488"/>
            <a:ext cx="12192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pic>
        <p:nvPicPr>
          <p:cNvPr id="5" name="Picture 8" descr="Picture 7.png"/>
          <p:cNvPicPr>
            <a:picLocks noChangeAspect="1"/>
          </p:cNvPicPr>
          <p:nvPr/>
        </p:nvPicPr>
        <p:blipFill>
          <a:blip r:embed="rId3" cstate="print"/>
          <a:srcRect l="1923" b="5336"/>
          <a:stretch>
            <a:fillRect/>
          </a:stretch>
        </p:blipFill>
        <p:spPr bwMode="auto">
          <a:xfrm>
            <a:off x="8839201" y="0"/>
            <a:ext cx="2925233" cy="692150"/>
          </a:xfrm>
          <a:prstGeom prst="rect">
            <a:avLst/>
          </a:prstGeom>
          <a:noFill/>
          <a:ln w="9525">
            <a:noFill/>
            <a:miter lim="800000"/>
            <a:headEnd/>
            <a:tailEnd/>
          </a:ln>
        </p:spPr>
      </p:pic>
      <p:sp>
        <p:nvSpPr>
          <p:cNvPr id="6" name="Rectangle 5"/>
          <p:cNvSpPr/>
          <p:nvPr/>
        </p:nvSpPr>
        <p:spPr>
          <a:xfrm>
            <a:off x="3843867"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7" name="Rectangle 6"/>
          <p:cNvSpPr/>
          <p:nvPr/>
        </p:nvSpPr>
        <p:spPr>
          <a:xfrm>
            <a:off x="-16933" y="677545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8" name="Rectangle 7"/>
          <p:cNvSpPr/>
          <p:nvPr/>
        </p:nvSpPr>
        <p:spPr>
          <a:xfrm>
            <a:off x="7704667"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9" name="TextBox 8"/>
          <p:cNvSpPr txBox="1"/>
          <p:nvPr/>
        </p:nvSpPr>
        <p:spPr>
          <a:xfrm>
            <a:off x="9144000" y="762000"/>
            <a:ext cx="29464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9"/>
          <p:cNvSpPr txBox="1">
            <a:spLocks noChangeArrowheads="1"/>
          </p:cNvSpPr>
          <p:nvPr/>
        </p:nvSpPr>
        <p:spPr bwMode="auto">
          <a:xfrm>
            <a:off x="9448800" y="1171576"/>
            <a:ext cx="2540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sz="1200" smtClean="0">
                <a:solidFill>
                  <a:srgbClr val="FFFFFF"/>
                </a:solidFill>
                <a:cs typeface="Arial" panose="020B0604020202020204" pitchFamily="34" charset="0"/>
              </a:rPr>
              <a:t>Pilani Campus</a:t>
            </a:r>
          </a:p>
        </p:txBody>
      </p:sp>
      <p:sp>
        <p:nvSpPr>
          <p:cNvPr id="17" name="Content Placeholder 16"/>
          <p:cNvSpPr>
            <a:spLocks noGrp="1"/>
          </p:cNvSpPr>
          <p:nvPr>
            <p:ph sz="quarter" idx="10"/>
          </p:nvPr>
        </p:nvSpPr>
        <p:spPr>
          <a:xfrm>
            <a:off x="406400" y="4648200"/>
            <a:ext cx="112776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smtClean="0"/>
              <a:t>Click to edit Master text styles</a:t>
            </a:r>
          </a:p>
          <a:p>
            <a:pPr lvl="1"/>
            <a:r>
              <a:rPr lang="en-US" smtClean="0"/>
              <a:t>Second level</a:t>
            </a:r>
          </a:p>
        </p:txBody>
      </p:sp>
      <p:pic>
        <p:nvPicPr>
          <p:cNvPr id="11" name="Picture 6" descr="\\Server\D\jyoti\FI023_BITS_v1\styleguide img\IMG_5627_b.jpg"/>
          <p:cNvPicPr>
            <a:picLocks noChangeAspect="1" noChangeArrowheads="1"/>
          </p:cNvPicPr>
          <p:nvPr userDrawn="1"/>
        </p:nvPicPr>
        <p:blipFill>
          <a:blip r:embed="rId2" cstate="print"/>
          <a:srcRect/>
          <a:stretch>
            <a:fillRect/>
          </a:stretch>
        </p:blipFill>
        <p:spPr bwMode="auto">
          <a:xfrm>
            <a:off x="0" y="0"/>
            <a:ext cx="12192000" cy="6858000"/>
          </a:xfrm>
          <a:prstGeom prst="rect">
            <a:avLst/>
          </a:prstGeom>
          <a:noFill/>
          <a:ln w="9525">
            <a:noFill/>
            <a:miter lim="800000"/>
            <a:headEnd/>
            <a:tailEnd/>
          </a:ln>
        </p:spPr>
      </p:pic>
      <p:sp>
        <p:nvSpPr>
          <p:cNvPr id="12" name="Rectangle 11"/>
          <p:cNvSpPr/>
          <p:nvPr userDrawn="1"/>
        </p:nvSpPr>
        <p:spPr>
          <a:xfrm>
            <a:off x="0" y="4281488"/>
            <a:ext cx="12192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pic>
        <p:nvPicPr>
          <p:cNvPr id="13" name="Picture 8" descr="Picture 7.png"/>
          <p:cNvPicPr>
            <a:picLocks noChangeAspect="1"/>
          </p:cNvPicPr>
          <p:nvPr userDrawn="1"/>
        </p:nvPicPr>
        <p:blipFill>
          <a:blip r:embed="rId3" cstate="print"/>
          <a:srcRect l="1923" b="5336"/>
          <a:stretch>
            <a:fillRect/>
          </a:stretch>
        </p:blipFill>
        <p:spPr bwMode="auto">
          <a:xfrm>
            <a:off x="8839201" y="0"/>
            <a:ext cx="2925233" cy="692150"/>
          </a:xfrm>
          <a:prstGeom prst="rect">
            <a:avLst/>
          </a:prstGeom>
          <a:noFill/>
          <a:ln w="9525">
            <a:noFill/>
            <a:miter lim="800000"/>
            <a:headEnd/>
            <a:tailEnd/>
          </a:ln>
        </p:spPr>
      </p:pic>
      <p:sp>
        <p:nvSpPr>
          <p:cNvPr id="14" name="Rectangle 13"/>
          <p:cNvSpPr/>
          <p:nvPr userDrawn="1"/>
        </p:nvSpPr>
        <p:spPr>
          <a:xfrm>
            <a:off x="3843867"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15" name="Rectangle 14"/>
          <p:cNvSpPr/>
          <p:nvPr userDrawn="1"/>
        </p:nvSpPr>
        <p:spPr>
          <a:xfrm>
            <a:off x="-16933" y="677545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16" name="Rectangle 15"/>
          <p:cNvSpPr/>
          <p:nvPr userDrawn="1"/>
        </p:nvSpPr>
        <p:spPr>
          <a:xfrm>
            <a:off x="7704667"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18" name="TextBox 17"/>
          <p:cNvSpPr txBox="1"/>
          <p:nvPr userDrawn="1"/>
        </p:nvSpPr>
        <p:spPr>
          <a:xfrm>
            <a:off x="9144000" y="762000"/>
            <a:ext cx="29464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9" name="TextBox 18"/>
          <p:cNvSpPr txBox="1">
            <a:spLocks noChangeArrowheads="1"/>
          </p:cNvSpPr>
          <p:nvPr userDrawn="1"/>
        </p:nvSpPr>
        <p:spPr bwMode="auto">
          <a:xfrm>
            <a:off x="9448800" y="1171576"/>
            <a:ext cx="2540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sz="1200" smtClean="0">
                <a:solidFill>
                  <a:srgbClr val="FFFFFF"/>
                </a:solidFill>
                <a:cs typeface="Arial" panose="020B0604020202020204" pitchFamily="34" charset="0"/>
              </a:rPr>
              <a:t>Pilani Campus</a:t>
            </a:r>
          </a:p>
        </p:txBody>
      </p:sp>
    </p:spTree>
    <p:extLst>
      <p:ext uri="{BB962C8B-B14F-4D97-AF65-F5344CB8AC3E}">
        <p14:creationId xmlns:p14="http://schemas.microsoft.com/office/powerpoint/2010/main" val="1476688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59AD7EB-2298-4D52-A437-F98F05E00B4D}" type="datetimeFigureOut">
              <a:rPr lang="en-IN" smtClean="0"/>
              <a:t>07-11-2020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0E4516-FB00-4A63-8E5A-829A41DF04E3}" type="slidenum">
              <a:rPr lang="en-IN" smtClean="0"/>
              <a:t>‹#›</a:t>
            </a:fld>
            <a:endParaRPr lang="en-IN"/>
          </a:p>
        </p:txBody>
      </p:sp>
    </p:spTree>
    <p:extLst>
      <p:ext uri="{BB962C8B-B14F-4D97-AF65-F5344CB8AC3E}">
        <p14:creationId xmlns:p14="http://schemas.microsoft.com/office/powerpoint/2010/main" val="1531377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59AD7EB-2298-4D52-A437-F98F05E00B4D}" type="datetimeFigureOut">
              <a:rPr lang="en-IN" smtClean="0"/>
              <a:t>07-11-2020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0E4516-FB00-4A63-8E5A-829A41DF04E3}" type="slidenum">
              <a:rPr lang="en-IN" smtClean="0"/>
              <a:t>‹#›</a:t>
            </a:fld>
            <a:endParaRPr lang="en-IN"/>
          </a:p>
        </p:txBody>
      </p:sp>
    </p:spTree>
    <p:extLst>
      <p:ext uri="{BB962C8B-B14F-4D97-AF65-F5344CB8AC3E}">
        <p14:creationId xmlns:p14="http://schemas.microsoft.com/office/powerpoint/2010/main" val="564587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F59AD7EB-2298-4D52-A437-F98F05E00B4D}" type="datetimeFigureOut">
              <a:rPr lang="en-IN" smtClean="0"/>
              <a:t>07-11-2020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0E4516-FB00-4A63-8E5A-829A41DF04E3}" type="slidenum">
              <a:rPr lang="en-IN" smtClean="0"/>
              <a:t>‹#›</a:t>
            </a:fld>
            <a:endParaRPr lang="en-IN"/>
          </a:p>
        </p:txBody>
      </p:sp>
    </p:spTree>
    <p:extLst>
      <p:ext uri="{BB962C8B-B14F-4D97-AF65-F5344CB8AC3E}">
        <p14:creationId xmlns:p14="http://schemas.microsoft.com/office/powerpoint/2010/main" val="3731821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F59AD7EB-2298-4D52-A437-F98F05E00B4D}" type="datetimeFigureOut">
              <a:rPr lang="en-IN" smtClean="0"/>
              <a:t>07-11-2020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10E4516-FB00-4A63-8E5A-829A41DF04E3}" type="slidenum">
              <a:rPr lang="en-IN" smtClean="0"/>
              <a:t>‹#›</a:t>
            </a:fld>
            <a:endParaRPr lang="en-IN"/>
          </a:p>
        </p:txBody>
      </p:sp>
    </p:spTree>
    <p:extLst>
      <p:ext uri="{BB962C8B-B14F-4D97-AF65-F5344CB8AC3E}">
        <p14:creationId xmlns:p14="http://schemas.microsoft.com/office/powerpoint/2010/main" val="3816547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F59AD7EB-2298-4D52-A437-F98F05E00B4D}" type="datetimeFigureOut">
              <a:rPr lang="en-IN" smtClean="0"/>
              <a:t>07-11-2020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10E4516-FB00-4A63-8E5A-829A41DF04E3}" type="slidenum">
              <a:rPr lang="en-IN" smtClean="0"/>
              <a:t>‹#›</a:t>
            </a:fld>
            <a:endParaRPr lang="en-IN"/>
          </a:p>
        </p:txBody>
      </p:sp>
    </p:spTree>
    <p:extLst>
      <p:ext uri="{BB962C8B-B14F-4D97-AF65-F5344CB8AC3E}">
        <p14:creationId xmlns:p14="http://schemas.microsoft.com/office/powerpoint/2010/main" val="1729418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9AD7EB-2298-4D52-A437-F98F05E00B4D}" type="datetimeFigureOut">
              <a:rPr lang="en-IN" smtClean="0"/>
              <a:t>07-11-2020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10E4516-FB00-4A63-8E5A-829A41DF04E3}" type="slidenum">
              <a:rPr lang="en-IN" smtClean="0"/>
              <a:t>‹#›</a:t>
            </a:fld>
            <a:endParaRPr lang="en-IN"/>
          </a:p>
        </p:txBody>
      </p:sp>
    </p:spTree>
    <p:extLst>
      <p:ext uri="{BB962C8B-B14F-4D97-AF65-F5344CB8AC3E}">
        <p14:creationId xmlns:p14="http://schemas.microsoft.com/office/powerpoint/2010/main" val="325295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59AD7EB-2298-4D52-A437-F98F05E00B4D}" type="datetimeFigureOut">
              <a:rPr lang="en-IN" smtClean="0"/>
              <a:t>07-11-2020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0E4516-FB00-4A63-8E5A-829A41DF04E3}" type="slidenum">
              <a:rPr lang="en-IN" smtClean="0"/>
              <a:t>‹#›</a:t>
            </a:fld>
            <a:endParaRPr lang="en-IN"/>
          </a:p>
        </p:txBody>
      </p:sp>
    </p:spTree>
    <p:extLst>
      <p:ext uri="{BB962C8B-B14F-4D97-AF65-F5344CB8AC3E}">
        <p14:creationId xmlns:p14="http://schemas.microsoft.com/office/powerpoint/2010/main" val="1517431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59AD7EB-2298-4D52-A437-F98F05E00B4D}" type="datetimeFigureOut">
              <a:rPr lang="en-IN" smtClean="0"/>
              <a:t>07-11-2020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0E4516-FB00-4A63-8E5A-829A41DF04E3}" type="slidenum">
              <a:rPr lang="en-IN" smtClean="0"/>
              <a:t>‹#›</a:t>
            </a:fld>
            <a:endParaRPr lang="en-IN"/>
          </a:p>
        </p:txBody>
      </p:sp>
    </p:spTree>
    <p:extLst>
      <p:ext uri="{BB962C8B-B14F-4D97-AF65-F5344CB8AC3E}">
        <p14:creationId xmlns:p14="http://schemas.microsoft.com/office/powerpoint/2010/main" val="943412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9AD7EB-2298-4D52-A437-F98F05E00B4D}" type="datetimeFigureOut">
              <a:rPr lang="en-IN" smtClean="0"/>
              <a:t>07-11-2020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0E4516-FB00-4A63-8E5A-829A41DF04E3}" type="slidenum">
              <a:rPr lang="en-IN" smtClean="0"/>
              <a:t>‹#›</a:t>
            </a:fld>
            <a:endParaRPr lang="en-IN"/>
          </a:p>
        </p:txBody>
      </p:sp>
    </p:spTree>
    <p:extLst>
      <p:ext uri="{BB962C8B-B14F-4D97-AF65-F5344CB8AC3E}">
        <p14:creationId xmlns:p14="http://schemas.microsoft.com/office/powerpoint/2010/main" val="73369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customXml" Target="../ink/ink2.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8.emf"/></Relationships>
</file>

<file path=ppt/slides/_rels/slide12.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9.emf"/></Relationships>
</file>

<file path=ppt/slides/_rels/slide1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customXml" Target="../ink/ink5.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11.emf"/><Relationship Id="rId1" Type="http://schemas.openxmlformats.org/officeDocument/2006/relationships/slideLayout" Target="../slideLayouts/slideLayout12.xml"/><Relationship Id="rId4" Type="http://schemas.openxmlformats.org/officeDocument/2006/relationships/image" Target="../media/image12.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image" Target="../media/image13.emf"/><Relationship Id="rId5" Type="http://schemas.openxmlformats.org/officeDocument/2006/relationships/customXml" Target="../ink/ink7.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11.png"/><Relationship Id="rId1" Type="http://schemas.openxmlformats.org/officeDocument/2006/relationships/slideLayout" Target="../slideLayouts/slideLayout12.xml"/><Relationship Id="rId4" Type="http://schemas.openxmlformats.org/officeDocument/2006/relationships/image" Target="../media/image14.emf"/></Relationships>
</file>

<file path=ppt/slides/_rels/slide18.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15.png"/><Relationship Id="rId1" Type="http://schemas.openxmlformats.org/officeDocument/2006/relationships/slideLayout" Target="../slideLayouts/slideLayout12.xml"/><Relationship Id="rId4" Type="http://schemas.openxmlformats.org/officeDocument/2006/relationships/image" Target="../media/image16.emf"/></Relationships>
</file>

<file path=ppt/slides/_rels/slide19.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15.png"/><Relationship Id="rId1" Type="http://schemas.openxmlformats.org/officeDocument/2006/relationships/slideLayout" Target="../slideLayouts/slideLayout12.xml"/><Relationship Id="rId4" Type="http://schemas.openxmlformats.org/officeDocument/2006/relationships/image" Target="../media/image17.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19.emf"/></Relationships>
</file>

<file path=ppt/slides/_rels/slide21.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20.emf"/></Relationships>
</file>

<file path=ppt/slides/_rels/slide22.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21.emf"/></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customXml" Target="../ink/ink1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0.png"/><Relationship Id="rId1" Type="http://schemas.openxmlformats.org/officeDocument/2006/relationships/slideLayout" Target="../slideLayouts/slideLayout12.xml"/><Relationship Id="rId6" Type="http://schemas.openxmlformats.org/officeDocument/2006/relationships/image" Target="../media/image23.emf"/><Relationship Id="rId5" Type="http://schemas.openxmlformats.org/officeDocument/2006/relationships/customXml" Target="../ink/ink15.xml"/><Relationship Id="rId4" Type="http://schemas.openxmlformats.org/officeDocument/2006/relationships/image" Target="../media/image100.png"/></Relationships>
</file>

<file path=ppt/slides/_rels/slide26.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24.emf"/><Relationship Id="rId2" Type="http://schemas.openxmlformats.org/officeDocument/2006/relationships/image" Target="../media/image80.png"/><Relationship Id="rId1" Type="http://schemas.openxmlformats.org/officeDocument/2006/relationships/slideLayout" Target="../slideLayouts/slideLayout12.xml"/><Relationship Id="rId6" Type="http://schemas.openxmlformats.org/officeDocument/2006/relationships/customXml" Target="../ink/ink16.xml"/><Relationship Id="rId5" Type="http://schemas.openxmlformats.org/officeDocument/2006/relationships/image" Target="../media/image130.png"/><Relationship Id="rId4" Type="http://schemas.openxmlformats.org/officeDocument/2006/relationships/image" Target="../media/image120.png"/></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6.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85143" y="3809999"/>
            <a:ext cx="8708571" cy="2140857"/>
          </a:xfrm>
        </p:spPr>
        <p:txBody>
          <a:bodyPr/>
          <a:lstStyle/>
          <a:p>
            <a:pPr>
              <a:defRPr/>
            </a:pPr>
            <a:r>
              <a:rPr lang="en-US" sz="4800" dirty="0" smtClean="0"/>
              <a:t>Data Structure Analysis and Design</a:t>
            </a:r>
            <a:endParaRPr lang="en-US" sz="4800" dirty="0"/>
          </a:p>
        </p:txBody>
      </p:sp>
    </p:spTree>
    <p:extLst>
      <p:ext uri="{BB962C8B-B14F-4D97-AF65-F5344CB8AC3E}">
        <p14:creationId xmlns:p14="http://schemas.microsoft.com/office/powerpoint/2010/main" val="32437104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idx="1"/>
          </p:nvPr>
        </p:nvSpPr>
        <p:spPr/>
        <p:txBody>
          <a:bodyPr>
            <a:normAutofit fontScale="92500" lnSpcReduction="10000"/>
          </a:bodyPr>
          <a:lstStyle/>
          <a:p>
            <a:r>
              <a:rPr lang="en-US" altLang="en-US" dirty="0">
                <a:solidFill>
                  <a:schemeClr val="tx2"/>
                </a:solidFill>
                <a:latin typeface="Trebuchet MS" panose="020B0603020202020204" pitchFamily="34" charset="0"/>
              </a:rPr>
              <a:t>n</a:t>
            </a:r>
            <a:r>
              <a:rPr lang="en-US" altLang="en-US" dirty="0">
                <a:solidFill>
                  <a:schemeClr val="accent2"/>
                </a:solidFill>
                <a:latin typeface="Trebuchet MS" panose="020B0603020202020204" pitchFamily="34" charset="0"/>
              </a:rPr>
              <a:t>  </a:t>
            </a:r>
            <a:r>
              <a:rPr lang="en-US" altLang="en-US" dirty="0">
                <a:solidFill>
                  <a:srgbClr val="FF0000"/>
                </a:solidFill>
                <a:latin typeface="Trebuchet MS" panose="020B0603020202020204" pitchFamily="34" charset="0"/>
              </a:rPr>
              <a:t>c(n,0)   c(n,1)   c(n,2)   c(n,3)   c(n,4)   c(n,5)   c(n,6)</a:t>
            </a:r>
          </a:p>
          <a:p>
            <a:r>
              <a:rPr lang="en-US" altLang="en-US" dirty="0">
                <a:solidFill>
                  <a:schemeClr val="tx2"/>
                </a:solidFill>
                <a:latin typeface="Trebuchet MS" panose="020B0603020202020204" pitchFamily="34" charset="0"/>
              </a:rPr>
              <a:t>0</a:t>
            </a:r>
            <a:r>
              <a:rPr lang="en-US" altLang="en-US" dirty="0">
                <a:solidFill>
                  <a:srgbClr val="FF0000"/>
                </a:solidFill>
                <a:latin typeface="Trebuchet MS" panose="020B0603020202020204" pitchFamily="34" charset="0"/>
              </a:rPr>
              <a:t>       1</a:t>
            </a:r>
          </a:p>
          <a:p>
            <a:r>
              <a:rPr lang="en-US" altLang="en-US" dirty="0">
                <a:solidFill>
                  <a:schemeClr val="tx2"/>
                </a:solidFill>
                <a:latin typeface="Trebuchet MS" panose="020B0603020202020204" pitchFamily="34" charset="0"/>
              </a:rPr>
              <a:t>1</a:t>
            </a:r>
            <a:r>
              <a:rPr lang="en-US" altLang="en-US" dirty="0">
                <a:solidFill>
                  <a:schemeClr val="accent2"/>
                </a:solidFill>
                <a:latin typeface="Trebuchet MS" panose="020B0603020202020204" pitchFamily="34" charset="0"/>
              </a:rPr>
              <a:t> </a:t>
            </a:r>
            <a:r>
              <a:rPr lang="en-US" altLang="en-US" dirty="0">
                <a:solidFill>
                  <a:srgbClr val="FF0000"/>
                </a:solidFill>
                <a:latin typeface="Trebuchet MS" panose="020B0603020202020204" pitchFamily="34" charset="0"/>
              </a:rPr>
              <a:t>      1          1</a:t>
            </a:r>
          </a:p>
          <a:p>
            <a:r>
              <a:rPr lang="en-US" altLang="en-US" dirty="0">
                <a:solidFill>
                  <a:schemeClr val="tx2"/>
                </a:solidFill>
                <a:latin typeface="Trebuchet MS" panose="020B0603020202020204" pitchFamily="34" charset="0"/>
              </a:rPr>
              <a:t>2</a:t>
            </a:r>
            <a:r>
              <a:rPr lang="en-US" altLang="en-US" dirty="0">
                <a:solidFill>
                  <a:srgbClr val="FF0000"/>
                </a:solidFill>
                <a:latin typeface="Trebuchet MS" panose="020B0603020202020204" pitchFamily="34" charset="0"/>
              </a:rPr>
              <a:t>       1          2         1</a:t>
            </a:r>
          </a:p>
          <a:p>
            <a:r>
              <a:rPr lang="en-US" altLang="en-US" dirty="0">
                <a:solidFill>
                  <a:schemeClr val="tx2"/>
                </a:solidFill>
                <a:latin typeface="Trebuchet MS" panose="020B0603020202020204" pitchFamily="34" charset="0"/>
              </a:rPr>
              <a:t>3</a:t>
            </a:r>
            <a:r>
              <a:rPr lang="en-US" altLang="en-US" dirty="0">
                <a:solidFill>
                  <a:srgbClr val="FF0000"/>
                </a:solidFill>
                <a:latin typeface="Trebuchet MS" panose="020B0603020202020204" pitchFamily="34" charset="0"/>
              </a:rPr>
              <a:t>       1          3         3           1</a:t>
            </a:r>
          </a:p>
          <a:p>
            <a:r>
              <a:rPr lang="en-US" altLang="en-US" dirty="0">
                <a:solidFill>
                  <a:schemeClr val="tx2"/>
                </a:solidFill>
                <a:latin typeface="Trebuchet MS" panose="020B0603020202020204" pitchFamily="34" charset="0"/>
              </a:rPr>
              <a:t>4</a:t>
            </a:r>
            <a:r>
              <a:rPr lang="en-US" altLang="en-US" dirty="0">
                <a:solidFill>
                  <a:srgbClr val="FF0000"/>
                </a:solidFill>
                <a:latin typeface="Trebuchet MS" panose="020B0603020202020204" pitchFamily="34" charset="0"/>
              </a:rPr>
              <a:t>       1          4         6           4         1</a:t>
            </a:r>
          </a:p>
          <a:p>
            <a:r>
              <a:rPr lang="en-US" altLang="en-US" dirty="0">
                <a:solidFill>
                  <a:schemeClr val="tx2"/>
                </a:solidFill>
                <a:latin typeface="Trebuchet MS" panose="020B0603020202020204" pitchFamily="34" charset="0"/>
              </a:rPr>
              <a:t>5</a:t>
            </a:r>
            <a:r>
              <a:rPr lang="en-US" altLang="en-US" dirty="0">
                <a:solidFill>
                  <a:srgbClr val="FF0000"/>
                </a:solidFill>
                <a:latin typeface="Trebuchet MS" panose="020B0603020202020204" pitchFamily="34" charset="0"/>
              </a:rPr>
              <a:t>       1          5        10         10        5          1</a:t>
            </a:r>
          </a:p>
          <a:p>
            <a:r>
              <a:rPr lang="en-US" altLang="en-US" dirty="0" smtClean="0">
                <a:solidFill>
                  <a:schemeClr val="tx2"/>
                </a:solidFill>
                <a:latin typeface="Trebuchet MS" panose="020B0603020202020204" pitchFamily="34" charset="0"/>
              </a:rPr>
              <a:t>6</a:t>
            </a:r>
            <a:r>
              <a:rPr lang="en-US" altLang="en-US" dirty="0" smtClean="0">
                <a:solidFill>
                  <a:srgbClr val="FF0000"/>
                </a:solidFill>
                <a:latin typeface="Trebuchet MS" panose="020B0603020202020204" pitchFamily="34" charset="0"/>
              </a:rPr>
              <a:t>       1          </a:t>
            </a:r>
            <a:r>
              <a:rPr lang="en-US" altLang="en-US" dirty="0">
                <a:solidFill>
                  <a:srgbClr val="FF0000"/>
                </a:solidFill>
                <a:latin typeface="Trebuchet MS" panose="020B0603020202020204" pitchFamily="34" charset="0"/>
              </a:rPr>
              <a:t>6        15         20       15         6          </a:t>
            </a:r>
            <a:r>
              <a:rPr lang="en-US" altLang="en-US" dirty="0" smtClean="0">
                <a:solidFill>
                  <a:srgbClr val="FF0000"/>
                </a:solidFill>
                <a:latin typeface="Trebuchet MS" panose="020B0603020202020204" pitchFamily="34" charset="0"/>
              </a:rPr>
              <a:t>1</a:t>
            </a:r>
          </a:p>
          <a:p>
            <a:r>
              <a:rPr lang="en-US" altLang="en-US" dirty="0">
                <a:solidFill>
                  <a:schemeClr val="tx2"/>
                </a:solidFill>
                <a:latin typeface="Trebuchet MS" panose="020B0603020202020204" pitchFamily="34" charset="0"/>
              </a:rPr>
              <a:t>7</a:t>
            </a:r>
            <a:r>
              <a:rPr lang="en-US" altLang="en-US" dirty="0" smtClean="0">
                <a:solidFill>
                  <a:srgbClr val="FF0000"/>
                </a:solidFill>
                <a:latin typeface="Trebuchet MS" panose="020B0603020202020204" pitchFamily="34" charset="0"/>
              </a:rPr>
              <a:t>       1          7        21         35        35        21        7          1</a:t>
            </a:r>
            <a:endParaRPr lang="en-US" altLang="en-US" dirty="0">
              <a:solidFill>
                <a:srgbClr val="FF0000"/>
              </a:solidFill>
              <a:latin typeface="Trebuchet MS" panose="020B0603020202020204" pitchFamily="34" charset="0"/>
            </a:endParaRPr>
          </a:p>
          <a:p>
            <a:pPr>
              <a:buFont typeface="Wingdings" panose="05000000000000000000" pitchFamily="2" charset="2"/>
              <a:buChar char="v"/>
            </a:pPr>
            <a:r>
              <a:rPr lang="en-US" altLang="en-US" dirty="0"/>
              <a:t>Each row depends only on the preceding row</a:t>
            </a:r>
          </a:p>
          <a:p>
            <a:pPr>
              <a:buFont typeface="Wingdings" panose="05000000000000000000" pitchFamily="2" charset="2"/>
              <a:buChar char="v"/>
            </a:pPr>
            <a:r>
              <a:rPr lang="en-US" altLang="en-US" dirty="0"/>
              <a:t>Only </a:t>
            </a:r>
            <a:r>
              <a:rPr lang="en-US" altLang="en-US" b="1" dirty="0"/>
              <a:t>linear space </a:t>
            </a:r>
            <a:r>
              <a:rPr lang="en-US" altLang="en-US" dirty="0"/>
              <a:t>and </a:t>
            </a:r>
            <a:r>
              <a:rPr lang="en-US" altLang="en-US" b="1" dirty="0"/>
              <a:t>quadratic time </a:t>
            </a:r>
            <a:r>
              <a:rPr lang="en-US" altLang="en-US" dirty="0"/>
              <a:t>are needed</a:t>
            </a:r>
          </a:p>
          <a:p>
            <a:pPr>
              <a:buFont typeface="Wingdings" panose="05000000000000000000" pitchFamily="2" charset="2"/>
              <a:buChar char="v"/>
            </a:pPr>
            <a:r>
              <a:rPr lang="en-US" altLang="en-US" dirty="0"/>
              <a:t>This algorithm is known as </a:t>
            </a:r>
            <a:r>
              <a:rPr lang="en-US" altLang="en-US" b="1" dirty="0">
                <a:solidFill>
                  <a:schemeClr val="tx2"/>
                </a:solidFill>
              </a:rPr>
              <a:t>Pascal’s Triangle</a:t>
            </a:r>
          </a:p>
        </p:txBody>
      </p:sp>
      <p:sp>
        <p:nvSpPr>
          <p:cNvPr id="14338" name="Rectangle 2"/>
          <p:cNvSpPr>
            <a:spLocks noGrp="1" noChangeArrowheads="1"/>
          </p:cNvSpPr>
          <p:nvPr>
            <p:ph type="title" idx="4294967295"/>
          </p:nvPr>
        </p:nvSpPr>
        <p:spPr>
          <a:xfrm>
            <a:off x="406400" y="303667"/>
            <a:ext cx="8229600" cy="1143000"/>
          </a:xfrm>
        </p:spPr>
        <p:txBody>
          <a:bodyPr/>
          <a:lstStyle/>
          <a:p>
            <a:r>
              <a:rPr lang="en-US" altLang="en-US" b="1" dirty="0"/>
              <a:t>Solution by dynamic programming</a:t>
            </a: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9034200" y="3471840"/>
              <a:ext cx="929880" cy="642240"/>
            </p14:xfrm>
          </p:contentPart>
        </mc:Choice>
        <mc:Fallback>
          <p:pic>
            <p:nvPicPr>
              <p:cNvPr id="2" name="Ink 1"/>
              <p:cNvPicPr/>
              <p:nvPr/>
            </p:nvPicPr>
            <p:blipFill>
              <a:blip r:embed="rId3"/>
              <a:stretch>
                <a:fillRect/>
              </a:stretch>
            </p:blipFill>
            <p:spPr>
              <a:xfrm>
                <a:off x="9025560" y="3466080"/>
                <a:ext cx="945360" cy="652680"/>
              </a:xfrm>
              <a:prstGeom prst="rect">
                <a:avLst/>
              </a:prstGeom>
            </p:spPr>
          </p:pic>
        </mc:Fallback>
      </mc:AlternateContent>
    </p:spTree>
    <p:extLst>
      <p:ext uri="{BB962C8B-B14F-4D97-AF65-F5344CB8AC3E}">
        <p14:creationId xmlns:p14="http://schemas.microsoft.com/office/powerpoint/2010/main" val="332005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3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33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33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339">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339">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339">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339">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339">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339">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4339">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433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nSpc>
                <a:spcPct val="90000"/>
              </a:lnSpc>
              <a:buFont typeface="Wingdings" panose="05000000000000000000" pitchFamily="2" charset="2"/>
              <a:buChar char="v"/>
            </a:pPr>
            <a:r>
              <a:rPr lang="en-US" altLang="en-US" dirty="0"/>
              <a:t>Main idea:</a:t>
            </a:r>
          </a:p>
          <a:p>
            <a:pPr marL="863600" lvl="2" indent="-342900">
              <a:buFont typeface="Wingdings" panose="05000000000000000000" pitchFamily="2" charset="2"/>
              <a:buChar char="v"/>
            </a:pPr>
            <a:r>
              <a:rPr lang="en-US" altLang="en-US" sz="2400" dirty="0">
                <a:latin typeface="Arial" panose="020B0604020202020204" pitchFamily="34" charset="0"/>
                <a:cs typeface="Arial" panose="020B0604020202020204" pitchFamily="34" charset="0"/>
              </a:rPr>
              <a:t>Set up a </a:t>
            </a:r>
            <a:r>
              <a:rPr lang="en-US" altLang="en-US" sz="2400" b="1" dirty="0">
                <a:latin typeface="Arial" panose="020B0604020202020204" pitchFamily="34" charset="0"/>
                <a:cs typeface="Arial" panose="020B0604020202020204" pitchFamily="34" charset="0"/>
              </a:rPr>
              <a:t>recurrence</a:t>
            </a:r>
            <a:r>
              <a:rPr lang="en-US" altLang="en-US" sz="2400" dirty="0">
                <a:latin typeface="Arial" panose="020B0604020202020204" pitchFamily="34" charset="0"/>
                <a:cs typeface="Arial" panose="020B0604020202020204" pitchFamily="34" charset="0"/>
              </a:rPr>
              <a:t> relating a solution to a larger instance to solutions of some smaller instances</a:t>
            </a:r>
          </a:p>
          <a:p>
            <a:pPr marL="863600" lvl="2" indent="-342900">
              <a:buFont typeface="Wingdings" panose="05000000000000000000" pitchFamily="2" charset="2"/>
              <a:buChar char="v"/>
            </a:pPr>
            <a:r>
              <a:rPr lang="en-US" altLang="en-US" sz="2400" dirty="0">
                <a:latin typeface="Arial" panose="020B0604020202020204" pitchFamily="34" charset="0"/>
                <a:cs typeface="Arial" panose="020B0604020202020204" pitchFamily="34" charset="0"/>
              </a:rPr>
              <a:t>Solve </a:t>
            </a:r>
            <a:r>
              <a:rPr lang="en-US" altLang="en-US" sz="2400" b="1" dirty="0">
                <a:latin typeface="Arial" panose="020B0604020202020204" pitchFamily="34" charset="0"/>
                <a:cs typeface="Arial" panose="020B0604020202020204" pitchFamily="34" charset="0"/>
              </a:rPr>
              <a:t>smaller</a:t>
            </a:r>
            <a:r>
              <a:rPr lang="en-US" altLang="en-US" sz="2400" dirty="0">
                <a:latin typeface="Arial" panose="020B0604020202020204" pitchFamily="34" charset="0"/>
                <a:cs typeface="Arial" panose="020B0604020202020204" pitchFamily="34" charset="0"/>
              </a:rPr>
              <a:t> instances </a:t>
            </a:r>
            <a:r>
              <a:rPr lang="en-US" altLang="en-US" sz="2400" b="1" dirty="0">
                <a:latin typeface="Arial" panose="020B0604020202020204" pitchFamily="34" charset="0"/>
                <a:cs typeface="Arial" panose="020B0604020202020204" pitchFamily="34" charset="0"/>
              </a:rPr>
              <a:t>once</a:t>
            </a:r>
          </a:p>
          <a:p>
            <a:pPr marL="863600" lvl="2" indent="-342900">
              <a:buFont typeface="Wingdings" panose="05000000000000000000" pitchFamily="2" charset="2"/>
              <a:buChar char="v"/>
            </a:pPr>
            <a:r>
              <a:rPr lang="en-US" altLang="en-US" sz="2400" b="1" dirty="0">
                <a:latin typeface="Arial" panose="020B0604020202020204" pitchFamily="34" charset="0"/>
                <a:cs typeface="Arial" panose="020B0604020202020204" pitchFamily="34" charset="0"/>
              </a:rPr>
              <a:t>Record</a:t>
            </a:r>
            <a:r>
              <a:rPr lang="en-US" altLang="en-US" sz="2400" dirty="0">
                <a:latin typeface="Arial" panose="020B0604020202020204" pitchFamily="34" charset="0"/>
                <a:cs typeface="Arial" panose="020B0604020202020204" pitchFamily="34" charset="0"/>
              </a:rPr>
              <a:t> solutions in a table </a:t>
            </a:r>
          </a:p>
          <a:p>
            <a:pPr marL="863600" lvl="2" indent="-342900">
              <a:buFont typeface="Wingdings" panose="05000000000000000000" pitchFamily="2" charset="2"/>
              <a:buChar char="v"/>
            </a:pPr>
            <a:r>
              <a:rPr lang="en-US" altLang="en-US" sz="2400" b="1" dirty="0">
                <a:latin typeface="Arial" panose="020B0604020202020204" pitchFamily="34" charset="0"/>
                <a:cs typeface="Arial" panose="020B0604020202020204" pitchFamily="34" charset="0"/>
              </a:rPr>
              <a:t>Extract</a:t>
            </a:r>
            <a:r>
              <a:rPr lang="en-US" altLang="en-US" sz="2400" dirty="0">
                <a:latin typeface="Arial" panose="020B0604020202020204" pitchFamily="34" charset="0"/>
                <a:cs typeface="Arial" panose="020B0604020202020204" pitchFamily="34" charset="0"/>
              </a:rPr>
              <a:t> solution to the initial instance from that table and create the solution of the bigger problem.</a:t>
            </a:r>
          </a:p>
          <a:p>
            <a:endParaRPr lang="en-IN" dirty="0"/>
          </a:p>
        </p:txBody>
      </p:sp>
      <p:sp>
        <p:nvSpPr>
          <p:cNvPr id="3" name="Content Placeholder 2"/>
          <p:cNvSpPr>
            <a:spLocks noGrp="1"/>
          </p:cNvSpPr>
          <p:nvPr>
            <p:ph sz="quarter" idx="10"/>
          </p:nvPr>
        </p:nvSpPr>
        <p:spPr/>
        <p:txBody>
          <a:bodyPr/>
          <a:lstStyle/>
          <a:p>
            <a:r>
              <a:rPr lang="en-US" altLang="en-US" dirty="0"/>
              <a:t>Dynamic Programming</a:t>
            </a:r>
            <a:r>
              <a:rPr lang="en-US" altLang="en-US" sz="1400" dirty="0">
                <a:solidFill>
                  <a:srgbClr val="FF00FF"/>
                </a:solidFill>
              </a:rPr>
              <a:t> </a:t>
            </a:r>
            <a:endParaRPr lang="en-IN" dirty="0"/>
          </a:p>
        </p:txBody>
      </p:sp>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2741040" y="97560"/>
              <a:ext cx="4849560" cy="4157640"/>
            </p14:xfrm>
          </p:contentPart>
        </mc:Choice>
        <mc:Fallback>
          <p:pic>
            <p:nvPicPr>
              <p:cNvPr id="4" name="Ink 3"/>
              <p:cNvPicPr/>
              <p:nvPr/>
            </p:nvPicPr>
            <p:blipFill>
              <a:blip r:embed="rId4"/>
              <a:stretch>
                <a:fillRect/>
              </a:stretch>
            </p:blipFill>
            <p:spPr>
              <a:xfrm>
                <a:off x="2736000" y="91800"/>
                <a:ext cx="4860360" cy="4169520"/>
              </a:xfrm>
              <a:prstGeom prst="rect">
                <a:avLst/>
              </a:prstGeom>
            </p:spPr>
          </p:pic>
        </mc:Fallback>
      </mc:AlternateContent>
    </p:spTree>
    <p:extLst>
      <p:ext uri="{BB962C8B-B14F-4D97-AF65-F5344CB8AC3E}">
        <p14:creationId xmlns:p14="http://schemas.microsoft.com/office/powerpoint/2010/main" val="1237574110"/>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idx="1"/>
          </p:nvPr>
        </p:nvSpPr>
        <p:spPr>
          <a:xfrm>
            <a:off x="685801" y="1600201"/>
            <a:ext cx="11066928" cy="4525963"/>
          </a:xfrm>
        </p:spPr>
        <p:txBody>
          <a:bodyPr>
            <a:noAutofit/>
          </a:bodyPr>
          <a:lstStyle/>
          <a:p>
            <a:pPr>
              <a:buFont typeface="Wingdings" panose="05000000000000000000" pitchFamily="2" charset="2"/>
              <a:buChar char="v"/>
            </a:pPr>
            <a:r>
              <a:rPr lang="en-US" altLang="en-US" b="1" dirty="0" smtClean="0"/>
              <a:t>Divide-and-Conquer</a:t>
            </a:r>
            <a:r>
              <a:rPr lang="en-US" altLang="en-US" dirty="0" smtClean="0"/>
              <a:t> algorithms: </a:t>
            </a:r>
          </a:p>
          <a:p>
            <a:pPr lvl="1">
              <a:buFont typeface="Wingdings" panose="05000000000000000000" pitchFamily="2" charset="2"/>
              <a:buChar char="v"/>
            </a:pPr>
            <a:r>
              <a:rPr lang="en-US" altLang="en-US" sz="2400" b="1" dirty="0"/>
              <a:t>split</a:t>
            </a:r>
            <a:r>
              <a:rPr lang="en-US" altLang="en-US" sz="2400" dirty="0"/>
              <a:t> a problem into separate sub-problems, </a:t>
            </a:r>
          </a:p>
          <a:p>
            <a:pPr lvl="1">
              <a:buFont typeface="Wingdings" panose="05000000000000000000" pitchFamily="2" charset="2"/>
              <a:buChar char="v"/>
            </a:pPr>
            <a:r>
              <a:rPr lang="en-US" altLang="en-US" sz="2400" b="1" dirty="0"/>
              <a:t>solve</a:t>
            </a:r>
            <a:r>
              <a:rPr lang="en-US" altLang="en-US" sz="2400" dirty="0"/>
              <a:t> the sub-problems, and </a:t>
            </a:r>
          </a:p>
          <a:p>
            <a:pPr lvl="1">
              <a:buFont typeface="Wingdings" panose="05000000000000000000" pitchFamily="2" charset="2"/>
              <a:buChar char="v"/>
            </a:pPr>
            <a:r>
              <a:rPr lang="en-US" altLang="en-US" sz="2400" b="1" dirty="0"/>
              <a:t>combine</a:t>
            </a:r>
            <a:r>
              <a:rPr lang="en-US" altLang="en-US" sz="2400" dirty="0"/>
              <a:t> the results for a solution to the original problem</a:t>
            </a:r>
          </a:p>
          <a:p>
            <a:pPr lvl="2">
              <a:buFont typeface="Wingdings" panose="05000000000000000000" pitchFamily="2" charset="2"/>
              <a:buChar char="v"/>
            </a:pPr>
            <a:r>
              <a:rPr lang="en-US" altLang="en-US" sz="2400" dirty="0">
                <a:latin typeface="Arial" panose="020B0604020202020204" pitchFamily="34" charset="0"/>
                <a:cs typeface="Arial" panose="020B0604020202020204" pitchFamily="34" charset="0"/>
              </a:rPr>
              <a:t>Example: </a:t>
            </a:r>
            <a:r>
              <a:rPr lang="en-US" altLang="en-US" sz="2400" dirty="0" smtClean="0">
                <a:latin typeface="Arial" panose="020B0604020202020204" pitchFamily="34" charset="0"/>
                <a:cs typeface="Arial" panose="020B0604020202020204" pitchFamily="34" charset="0"/>
              </a:rPr>
              <a:t>Quick </a:t>
            </a:r>
            <a:r>
              <a:rPr lang="en-US" altLang="en-US" sz="2400" dirty="0">
                <a:latin typeface="Arial" panose="020B0604020202020204" pitchFamily="34" charset="0"/>
                <a:cs typeface="Arial" panose="020B0604020202020204" pitchFamily="34" charset="0"/>
              </a:rPr>
              <a:t>sort, Merge </a:t>
            </a:r>
            <a:r>
              <a:rPr lang="en-US" altLang="en-US" sz="2400" dirty="0" smtClean="0">
                <a:latin typeface="Arial" panose="020B0604020202020204" pitchFamily="34" charset="0"/>
                <a:cs typeface="Arial" panose="020B0604020202020204" pitchFamily="34" charset="0"/>
              </a:rPr>
              <a:t>sort, Binary Search.</a:t>
            </a:r>
            <a:endParaRPr lang="en-US" altLang="en-US" sz="2400" dirty="0">
              <a:latin typeface="Arial" panose="020B0604020202020204" pitchFamily="34" charset="0"/>
              <a:cs typeface="Arial" panose="020B0604020202020204" pitchFamily="34" charset="0"/>
            </a:endParaRPr>
          </a:p>
          <a:p>
            <a:pPr lvl="1">
              <a:buFont typeface="Wingdings" panose="05000000000000000000" pitchFamily="2" charset="2"/>
              <a:buChar char="v"/>
            </a:pPr>
            <a:r>
              <a:rPr lang="en-US" altLang="en-US" sz="2400" dirty="0"/>
              <a:t>Can be thought of as </a:t>
            </a:r>
            <a:r>
              <a:rPr lang="en-US" altLang="en-US" sz="2400" b="1" dirty="0"/>
              <a:t>top-down</a:t>
            </a:r>
            <a:r>
              <a:rPr lang="en-US" altLang="en-US" sz="2400" dirty="0"/>
              <a:t> algorithms</a:t>
            </a:r>
          </a:p>
          <a:p>
            <a:pPr>
              <a:buFont typeface="Wingdings" panose="05000000000000000000" pitchFamily="2" charset="2"/>
              <a:buChar char="v"/>
            </a:pPr>
            <a:r>
              <a:rPr lang="en-US" altLang="en-US" b="1" dirty="0" smtClean="0"/>
              <a:t>Dynamic Programming </a:t>
            </a:r>
            <a:r>
              <a:rPr lang="en-US" altLang="en-US" dirty="0" smtClean="0"/>
              <a:t>algorithm: </a:t>
            </a:r>
          </a:p>
          <a:p>
            <a:pPr lvl="1">
              <a:buFont typeface="Wingdings" panose="05000000000000000000" pitchFamily="2" charset="2"/>
              <a:buChar char="v"/>
            </a:pPr>
            <a:r>
              <a:rPr lang="en-US" altLang="en-US" sz="2400" dirty="0"/>
              <a:t>Proceeds by solving </a:t>
            </a:r>
            <a:r>
              <a:rPr lang="en-US" altLang="en-US" sz="2400" b="1" dirty="0"/>
              <a:t>small</a:t>
            </a:r>
            <a:r>
              <a:rPr lang="en-US" altLang="en-US" sz="2400" dirty="0"/>
              <a:t> problems, then </a:t>
            </a:r>
            <a:r>
              <a:rPr lang="en-US" altLang="en-US" sz="2400" b="1" dirty="0"/>
              <a:t>combining</a:t>
            </a:r>
            <a:r>
              <a:rPr lang="en-US" altLang="en-US" sz="2400" dirty="0"/>
              <a:t> them to find the solution to </a:t>
            </a:r>
            <a:r>
              <a:rPr lang="en-US" altLang="en-US" sz="2400" b="1" dirty="0"/>
              <a:t>larger</a:t>
            </a:r>
            <a:r>
              <a:rPr lang="en-US" altLang="en-US" sz="2400" dirty="0"/>
              <a:t> problems</a:t>
            </a:r>
          </a:p>
          <a:p>
            <a:pPr lvl="1">
              <a:buFont typeface="Wingdings" panose="05000000000000000000" pitchFamily="2" charset="2"/>
              <a:buChar char="v"/>
            </a:pPr>
            <a:r>
              <a:rPr lang="en-US" altLang="en-US" sz="2400" dirty="0"/>
              <a:t>Can be thought of as </a:t>
            </a:r>
            <a:r>
              <a:rPr lang="en-US" altLang="en-US" sz="2400" b="1" dirty="0"/>
              <a:t>bottom-up</a:t>
            </a:r>
          </a:p>
        </p:txBody>
      </p:sp>
      <p:sp>
        <p:nvSpPr>
          <p:cNvPr id="5122" name="Rectangle 2"/>
          <p:cNvSpPr>
            <a:spLocks noGrp="1" noChangeArrowheads="1"/>
          </p:cNvSpPr>
          <p:nvPr>
            <p:ph type="title" idx="4294967295"/>
          </p:nvPr>
        </p:nvSpPr>
        <p:spPr>
          <a:xfrm>
            <a:off x="685801" y="341873"/>
            <a:ext cx="8229600" cy="1143000"/>
          </a:xfrm>
        </p:spPr>
        <p:txBody>
          <a:bodyPr/>
          <a:lstStyle/>
          <a:p>
            <a:r>
              <a:rPr lang="en-US" altLang="en-US" sz="3600" dirty="0"/>
              <a:t>Comparison with Divide-and-Conquer</a:t>
            </a: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683720" y="740520"/>
              <a:ext cx="8290080" cy="5113440"/>
            </p14:xfrm>
          </p:contentPart>
        </mc:Choice>
        <mc:Fallback>
          <p:pic>
            <p:nvPicPr>
              <p:cNvPr id="2" name="Ink 1"/>
              <p:cNvPicPr/>
              <p:nvPr/>
            </p:nvPicPr>
            <p:blipFill>
              <a:blip r:embed="rId4"/>
              <a:stretch>
                <a:fillRect/>
              </a:stretch>
            </p:blipFill>
            <p:spPr>
              <a:xfrm>
                <a:off x="1678320" y="733320"/>
                <a:ext cx="8303400" cy="5126760"/>
              </a:xfrm>
              <a:prstGeom prst="rect">
                <a:avLst/>
              </a:prstGeom>
            </p:spPr>
          </p:pic>
        </mc:Fallback>
      </mc:AlternateContent>
    </p:spTree>
    <p:extLst>
      <p:ext uri="{BB962C8B-B14F-4D97-AF65-F5344CB8AC3E}">
        <p14:creationId xmlns:p14="http://schemas.microsoft.com/office/powerpoint/2010/main" val="3502124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2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2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2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2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2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12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12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2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3"/>
          <p:cNvSpPr>
            <a:spLocks noGrp="1" noChangeArrowheads="1"/>
          </p:cNvSpPr>
          <p:nvPr>
            <p:ph idx="1"/>
          </p:nvPr>
        </p:nvSpPr>
        <p:spPr/>
        <p:txBody>
          <a:bodyPr>
            <a:normAutofit lnSpcReduction="10000"/>
          </a:bodyPr>
          <a:lstStyle/>
          <a:p>
            <a:pPr>
              <a:buFont typeface="Wingdings" panose="05000000000000000000" pitchFamily="2" charset="2"/>
              <a:buChar char="v"/>
            </a:pPr>
            <a:r>
              <a:rPr lang="en-US" altLang="en-US" dirty="0"/>
              <a:t>Characterize structure of an optimal solution.</a:t>
            </a:r>
          </a:p>
          <a:p>
            <a:pPr marL="1009650" lvl="1" indent="-609600">
              <a:buFont typeface="Wingdings" panose="05000000000000000000" pitchFamily="2" charset="2"/>
              <a:buChar char="v"/>
            </a:pPr>
            <a:r>
              <a:rPr lang="en-US" altLang="en-US" sz="2400" b="1" dirty="0"/>
              <a:t>Define</a:t>
            </a:r>
            <a:r>
              <a:rPr lang="en-US" altLang="en-US" sz="2400" dirty="0"/>
              <a:t> value of </a:t>
            </a:r>
            <a:r>
              <a:rPr lang="en-US" altLang="en-US" sz="2400" b="1" dirty="0"/>
              <a:t>optimal</a:t>
            </a:r>
            <a:r>
              <a:rPr lang="en-US" altLang="en-US" sz="2400" dirty="0"/>
              <a:t> solution </a:t>
            </a:r>
            <a:r>
              <a:rPr lang="en-US" altLang="en-US" sz="2400" b="1" dirty="0"/>
              <a:t>recursively</a:t>
            </a:r>
            <a:r>
              <a:rPr lang="en-US" altLang="en-US" sz="2400" dirty="0"/>
              <a:t>.</a:t>
            </a:r>
          </a:p>
          <a:p>
            <a:pPr marL="1009650" lvl="1" indent="-609600">
              <a:buFont typeface="Wingdings" panose="05000000000000000000" pitchFamily="2" charset="2"/>
              <a:buChar char="v"/>
            </a:pPr>
            <a:r>
              <a:rPr lang="en-US" altLang="en-US" sz="2400" b="1" dirty="0"/>
              <a:t>Compute</a:t>
            </a:r>
            <a:r>
              <a:rPr lang="en-US" altLang="en-US" sz="2400" dirty="0"/>
              <a:t> </a:t>
            </a:r>
            <a:r>
              <a:rPr lang="en-US" altLang="en-US" sz="2400" b="1" dirty="0"/>
              <a:t>optimal</a:t>
            </a:r>
            <a:r>
              <a:rPr lang="en-US" altLang="en-US" sz="2400" dirty="0"/>
              <a:t> solution values either top-down with caching or bottom-up in a </a:t>
            </a:r>
            <a:r>
              <a:rPr lang="en-US" altLang="en-US" sz="2400" b="1" dirty="0"/>
              <a:t>table</a:t>
            </a:r>
            <a:r>
              <a:rPr lang="en-US" altLang="en-US" sz="2400" dirty="0"/>
              <a:t>.</a:t>
            </a:r>
          </a:p>
          <a:p>
            <a:pPr marL="1009650" lvl="1" indent="-609600">
              <a:buFont typeface="Wingdings" panose="05000000000000000000" pitchFamily="2" charset="2"/>
              <a:buChar char="v"/>
            </a:pPr>
            <a:r>
              <a:rPr lang="en-US" altLang="en-US" sz="2400" b="1" dirty="0"/>
              <a:t>Construct</a:t>
            </a:r>
            <a:r>
              <a:rPr lang="en-US" altLang="en-US" sz="2400" dirty="0"/>
              <a:t> an optimal solution from computed values</a:t>
            </a:r>
            <a:r>
              <a:rPr lang="en-US" altLang="en-US" sz="2400" dirty="0" smtClean="0"/>
              <a:t>.</a:t>
            </a:r>
          </a:p>
          <a:p>
            <a:pPr>
              <a:buFont typeface="Wingdings" panose="05000000000000000000" pitchFamily="2" charset="2"/>
              <a:buChar char="v"/>
            </a:pPr>
            <a:r>
              <a:rPr lang="en-IN" dirty="0"/>
              <a:t>The problem must have the </a:t>
            </a:r>
            <a:r>
              <a:rPr lang="en-IN" b="1" dirty="0"/>
              <a:t>optimal substructure property</a:t>
            </a:r>
            <a:r>
              <a:rPr lang="en-IN" i="1" dirty="0"/>
              <a:t>: </a:t>
            </a:r>
            <a:r>
              <a:rPr lang="en-IN" i="1" dirty="0" smtClean="0"/>
              <a:t>“the </a:t>
            </a:r>
            <a:r>
              <a:rPr lang="en-IN" i="1" dirty="0"/>
              <a:t>optimal solution to the </a:t>
            </a:r>
            <a:r>
              <a:rPr lang="en-IN" i="1" dirty="0" smtClean="0"/>
              <a:t>problem, </a:t>
            </a:r>
            <a:r>
              <a:rPr lang="en-IN" i="1" dirty="0"/>
              <a:t>contains within </a:t>
            </a:r>
            <a:r>
              <a:rPr lang="en-IN" i="1" dirty="0" smtClean="0"/>
              <a:t>it, </a:t>
            </a:r>
            <a:r>
              <a:rPr lang="en-IN" i="1" dirty="0"/>
              <a:t>optimal solutions to smaller subproblems</a:t>
            </a:r>
            <a:r>
              <a:rPr lang="en-IN" i="1" dirty="0" smtClean="0"/>
              <a:t>.”</a:t>
            </a:r>
            <a:endParaRPr lang="en-IN" i="1" dirty="0"/>
          </a:p>
          <a:p>
            <a:pPr>
              <a:buFont typeface="Wingdings" panose="05000000000000000000" pitchFamily="2" charset="2"/>
              <a:buChar char="v"/>
            </a:pPr>
            <a:r>
              <a:rPr lang="en-IN" dirty="0"/>
              <a:t>Typically the number of different </a:t>
            </a:r>
            <a:r>
              <a:rPr lang="en-IN" b="1" dirty="0" smtClean="0"/>
              <a:t>Overlapping</a:t>
            </a:r>
            <a:r>
              <a:rPr lang="en-IN" dirty="0" smtClean="0"/>
              <a:t> </a:t>
            </a:r>
            <a:r>
              <a:rPr lang="en-IN" b="1" dirty="0" smtClean="0"/>
              <a:t>subproblems </a:t>
            </a:r>
            <a:r>
              <a:rPr lang="en-IN" b="1" dirty="0"/>
              <a:t>is polynomial</a:t>
            </a:r>
            <a:r>
              <a:rPr lang="en-IN" dirty="0"/>
              <a:t>, but the recursive algorithm implementing the recursive formulation of the problem is </a:t>
            </a:r>
            <a:r>
              <a:rPr lang="en-IN" b="1" dirty="0"/>
              <a:t>exponential</a:t>
            </a:r>
            <a:r>
              <a:rPr lang="en-IN" dirty="0"/>
              <a:t>. This is because of overlapping calls to same subproblem</a:t>
            </a:r>
            <a:endParaRPr lang="en-US" altLang="en-US" dirty="0"/>
          </a:p>
        </p:txBody>
      </p:sp>
      <p:sp>
        <p:nvSpPr>
          <p:cNvPr id="101378" name="Rectangle 2"/>
          <p:cNvSpPr>
            <a:spLocks noGrp="1" noChangeArrowheads="1"/>
          </p:cNvSpPr>
          <p:nvPr>
            <p:ph type="title" idx="4294967295"/>
          </p:nvPr>
        </p:nvSpPr>
        <p:spPr>
          <a:xfrm>
            <a:off x="406400" y="193956"/>
            <a:ext cx="8229600" cy="1143000"/>
          </a:xfrm>
        </p:spPr>
        <p:txBody>
          <a:bodyPr/>
          <a:lstStyle/>
          <a:p>
            <a:r>
              <a:rPr lang="en-US" altLang="en-US" dirty="0"/>
              <a:t>Steps in Dynamic Programming</a:t>
            </a: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1858320" y="2370600"/>
              <a:ext cx="7277760" cy="3359880"/>
            </p14:xfrm>
          </p:contentPart>
        </mc:Choice>
        <mc:Fallback>
          <p:pic>
            <p:nvPicPr>
              <p:cNvPr id="2" name="Ink 1"/>
              <p:cNvPicPr/>
              <p:nvPr/>
            </p:nvPicPr>
            <p:blipFill>
              <a:blip r:embed="rId3"/>
              <a:stretch>
                <a:fillRect/>
              </a:stretch>
            </p:blipFill>
            <p:spPr>
              <a:xfrm>
                <a:off x="1854000" y="2365200"/>
                <a:ext cx="7285320" cy="3368160"/>
              </a:xfrm>
              <a:prstGeom prst="rect">
                <a:avLst/>
              </a:prstGeom>
            </p:spPr>
          </p:pic>
        </mc:Fallback>
      </mc:AlternateContent>
    </p:spTree>
    <p:extLst>
      <p:ext uri="{BB962C8B-B14F-4D97-AF65-F5344CB8AC3E}">
        <p14:creationId xmlns:p14="http://schemas.microsoft.com/office/powerpoint/2010/main" val="301633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137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137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13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137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137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137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a:buFont typeface="Wingdings" panose="05000000000000000000" pitchFamily="2" charset="2"/>
              <a:buChar char="v"/>
            </a:pPr>
            <a:r>
              <a:rPr lang="en-IN" dirty="0" smtClean="0"/>
              <a:t>Example </a:t>
            </a:r>
            <a:r>
              <a:rPr lang="en-IN" dirty="0"/>
              <a:t>that 0 − 1 knapsack problem cannot be solved greedily</a:t>
            </a:r>
            <a:r>
              <a:rPr lang="en-IN" dirty="0" smtClean="0"/>
              <a:t>:</a:t>
            </a:r>
          </a:p>
          <a:p>
            <a:pPr>
              <a:buFont typeface="Wingdings" panose="05000000000000000000" pitchFamily="2" charset="2"/>
              <a:buChar char="v"/>
            </a:pPr>
            <a:endParaRPr lang="en-IN" dirty="0"/>
          </a:p>
          <a:p>
            <a:pPr>
              <a:buFont typeface="Wingdings" panose="05000000000000000000" pitchFamily="2" charset="2"/>
              <a:buChar char="v"/>
            </a:pPr>
            <a:endParaRPr lang="en-IN" dirty="0" smtClean="0"/>
          </a:p>
          <a:p>
            <a:pPr>
              <a:buFont typeface="Wingdings" panose="05000000000000000000" pitchFamily="2" charset="2"/>
              <a:buChar char="v"/>
            </a:pPr>
            <a:endParaRPr lang="en-IN" dirty="0"/>
          </a:p>
          <a:p>
            <a:pPr>
              <a:buFont typeface="Wingdings" panose="05000000000000000000" pitchFamily="2" charset="2"/>
              <a:buChar char="v"/>
            </a:pPr>
            <a:endParaRPr lang="en-IN" dirty="0" smtClean="0"/>
          </a:p>
          <a:p>
            <a:pPr>
              <a:buFont typeface="Wingdings" panose="05000000000000000000" pitchFamily="2" charset="2"/>
              <a:buChar char="v"/>
            </a:pPr>
            <a:endParaRPr lang="en-IN" dirty="0"/>
          </a:p>
          <a:p>
            <a:pPr>
              <a:buFont typeface="Wingdings" panose="05000000000000000000" pitchFamily="2" charset="2"/>
              <a:buChar char="v"/>
            </a:pPr>
            <a:endParaRPr lang="en-IN" dirty="0" smtClean="0"/>
          </a:p>
          <a:p>
            <a:pPr>
              <a:buFont typeface="Wingdings" panose="05000000000000000000" pitchFamily="2" charset="2"/>
              <a:buChar char="v"/>
            </a:pPr>
            <a:r>
              <a:rPr lang="en-IN" b="1" dirty="0"/>
              <a:t>Note: </a:t>
            </a:r>
            <a:r>
              <a:rPr lang="en-IN" dirty="0"/>
              <a:t>In fractional knapsack problem we can take </a:t>
            </a:r>
            <a:r>
              <a:rPr lang="en-IN" dirty="0" smtClean="0"/>
              <a:t>2/3 </a:t>
            </a:r>
            <a:r>
              <a:rPr lang="en-IN" dirty="0"/>
              <a:t>of ₹ </a:t>
            </a:r>
            <a:r>
              <a:rPr lang="en-IN" dirty="0" smtClean="0"/>
              <a:t>120 </a:t>
            </a:r>
            <a:r>
              <a:rPr lang="en-IN" dirty="0"/>
              <a:t>object and get ₹ </a:t>
            </a:r>
            <a:r>
              <a:rPr lang="en-IN" dirty="0" smtClean="0"/>
              <a:t>240 solution</a:t>
            </a:r>
            <a:r>
              <a:rPr lang="en-IN" dirty="0"/>
              <a:t>.</a:t>
            </a:r>
          </a:p>
          <a:p>
            <a:pPr>
              <a:buFont typeface="Wingdings" panose="05000000000000000000" pitchFamily="2" charset="2"/>
              <a:buChar char="v"/>
            </a:pPr>
            <a:r>
              <a:rPr lang="en-IN" dirty="0" smtClean="0"/>
              <a:t>0 </a:t>
            </a:r>
            <a:r>
              <a:rPr lang="en-IN" dirty="0"/>
              <a:t>− 1 knapsack problem can be solved in time </a:t>
            </a:r>
            <a:r>
              <a:rPr lang="en-IN" dirty="0" smtClean="0"/>
              <a:t>O(n * w</a:t>
            </a:r>
            <a:r>
              <a:rPr lang="en-IN" dirty="0"/>
              <a:t>) using </a:t>
            </a:r>
            <a:r>
              <a:rPr lang="en-IN" dirty="0" smtClean="0"/>
              <a:t>dynamic-programming.</a:t>
            </a:r>
            <a:endParaRPr lang="en-IN" dirty="0"/>
          </a:p>
          <a:p>
            <a:pPr>
              <a:buFont typeface="Wingdings" panose="05000000000000000000" pitchFamily="2" charset="2"/>
              <a:buChar char="v"/>
            </a:pPr>
            <a:endParaRPr lang="en-IN" dirty="0"/>
          </a:p>
        </p:txBody>
      </p:sp>
      <p:sp>
        <p:nvSpPr>
          <p:cNvPr id="3" name="Content Placeholder 2"/>
          <p:cNvSpPr>
            <a:spLocks noGrp="1"/>
          </p:cNvSpPr>
          <p:nvPr>
            <p:ph sz="quarter" idx="10"/>
          </p:nvPr>
        </p:nvSpPr>
        <p:spPr/>
        <p:txBody>
          <a:bodyPr/>
          <a:lstStyle/>
          <a:p>
            <a:r>
              <a:rPr lang="en-IN" b="0" dirty="0"/>
              <a:t>Example</a:t>
            </a:r>
            <a:r>
              <a:rPr lang="en-IN" b="0" dirty="0" smtClean="0"/>
              <a:t>: (</a:t>
            </a:r>
            <a:r>
              <a:rPr lang="en-IN" dirty="0"/>
              <a:t>knapsack problem</a:t>
            </a:r>
            <a:r>
              <a:rPr lang="en-IN" b="0" dirty="0" smtClean="0"/>
              <a:t>)</a:t>
            </a:r>
            <a:endParaRPr lang="en-IN" dirty="0"/>
          </a:p>
        </p:txBody>
      </p:sp>
      <p:pic>
        <p:nvPicPr>
          <p:cNvPr id="4" name="Picture 3"/>
          <p:cNvPicPr>
            <a:picLocks noChangeAspect="1"/>
          </p:cNvPicPr>
          <p:nvPr/>
        </p:nvPicPr>
        <p:blipFill>
          <a:blip r:embed="rId2"/>
          <a:stretch>
            <a:fillRect/>
          </a:stretch>
        </p:blipFill>
        <p:spPr>
          <a:xfrm>
            <a:off x="1484901" y="2135603"/>
            <a:ext cx="6275797" cy="2526047"/>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1750320" y="116280"/>
              <a:ext cx="1106640" cy="1165320"/>
            </p14:xfrm>
          </p:contentPart>
        </mc:Choice>
        <mc:Fallback>
          <p:pic>
            <p:nvPicPr>
              <p:cNvPr id="5" name="Ink 4"/>
              <p:cNvPicPr/>
              <p:nvPr/>
            </p:nvPicPr>
            <p:blipFill>
              <a:blip r:embed="rId4"/>
              <a:stretch>
                <a:fillRect/>
              </a:stretch>
            </p:blipFill>
            <p:spPr>
              <a:xfrm>
                <a:off x="1744200" y="111240"/>
                <a:ext cx="1120680" cy="1177920"/>
              </a:xfrm>
              <a:prstGeom prst="rect">
                <a:avLst/>
              </a:prstGeom>
            </p:spPr>
          </p:pic>
        </mc:Fallback>
      </mc:AlternateContent>
    </p:spTree>
    <p:extLst>
      <p:ext uri="{BB962C8B-B14F-4D97-AF65-F5344CB8AC3E}">
        <p14:creationId xmlns:p14="http://schemas.microsoft.com/office/powerpoint/2010/main" val="3204620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r>
              <a:rPr lang="en-IN" b="1" dirty="0"/>
              <a:t>Greedy doesn't work for </a:t>
            </a:r>
            <a:r>
              <a:rPr lang="en-IN" b="1" dirty="0" smtClean="0"/>
              <a:t>0-1 Knapsack </a:t>
            </a:r>
            <a:r>
              <a:rPr lang="en-IN" b="1" dirty="0"/>
              <a:t>Problem:</a:t>
            </a:r>
          </a:p>
          <a:p>
            <a:pPr>
              <a:buFont typeface="Wingdings" panose="05000000000000000000" pitchFamily="2" charset="2"/>
              <a:buChar char="v"/>
            </a:pPr>
            <a:r>
              <a:rPr lang="en-IN" dirty="0" smtClean="0"/>
              <a:t>Example: </a:t>
            </a:r>
            <a:r>
              <a:rPr lang="en-IN" dirty="0"/>
              <a:t>Knapsack Capacity W = 25 </a:t>
            </a:r>
            <a:r>
              <a:rPr lang="en-IN" dirty="0" smtClean="0"/>
              <a:t>and</a:t>
            </a:r>
          </a:p>
          <a:p>
            <a:pPr>
              <a:buFont typeface="Wingdings" panose="05000000000000000000" pitchFamily="2" charset="2"/>
              <a:buChar char="v"/>
            </a:pPr>
            <a:endParaRPr lang="en-IN" dirty="0" smtClean="0"/>
          </a:p>
          <a:p>
            <a:pPr>
              <a:buFont typeface="Wingdings" panose="05000000000000000000" pitchFamily="2" charset="2"/>
              <a:buChar char="v"/>
            </a:pPr>
            <a:endParaRPr lang="en-IN" dirty="0"/>
          </a:p>
          <a:p>
            <a:pPr>
              <a:buFont typeface="Wingdings" panose="05000000000000000000" pitchFamily="2" charset="2"/>
              <a:buChar char="v"/>
            </a:pPr>
            <a:endParaRPr lang="en-IN" dirty="0"/>
          </a:p>
          <a:p>
            <a:pPr>
              <a:buFont typeface="Wingdings" panose="05000000000000000000" pitchFamily="2" charset="2"/>
              <a:buChar char="v"/>
            </a:pPr>
            <a:r>
              <a:rPr lang="en-IN" b="1" dirty="0"/>
              <a:t>Optimal: </a:t>
            </a:r>
            <a:r>
              <a:rPr lang="en-IN" dirty="0"/>
              <a:t>B and C. Size=10+10=20. Price=9+9=18</a:t>
            </a:r>
          </a:p>
          <a:p>
            <a:pPr>
              <a:buFont typeface="Wingdings" panose="05000000000000000000" pitchFamily="2" charset="2"/>
              <a:buChar char="v"/>
            </a:pPr>
            <a:r>
              <a:rPr lang="en-IN" b="1" dirty="0"/>
              <a:t>Possible greedy approach: </a:t>
            </a:r>
            <a:r>
              <a:rPr lang="en-IN" dirty="0"/>
              <a:t>take largest Price first (Price=12, not optimal)</a:t>
            </a:r>
          </a:p>
          <a:p>
            <a:pPr>
              <a:buFont typeface="Wingdings" panose="05000000000000000000" pitchFamily="2" charset="2"/>
              <a:buChar char="v"/>
            </a:pPr>
            <a:r>
              <a:rPr lang="en-IN" b="1" dirty="0"/>
              <a:t>Possible greedy approach: </a:t>
            </a:r>
            <a:r>
              <a:rPr lang="en-IN" dirty="0"/>
              <a:t>take smallest size item first (Price=9+5=14, not optimal)</a:t>
            </a:r>
          </a:p>
        </p:txBody>
      </p:sp>
      <p:sp>
        <p:nvSpPr>
          <p:cNvPr id="3" name="Content Placeholder 2"/>
          <p:cNvSpPr>
            <a:spLocks noGrp="1"/>
          </p:cNvSpPr>
          <p:nvPr>
            <p:ph sz="quarter" idx="10"/>
          </p:nvPr>
        </p:nvSpPr>
        <p:spPr/>
        <p:txBody>
          <a:bodyPr/>
          <a:lstStyle/>
          <a:p>
            <a:r>
              <a:rPr lang="en-IN" b="0" dirty="0"/>
              <a:t>Example: (</a:t>
            </a:r>
            <a:r>
              <a:rPr lang="en-IN" dirty="0"/>
              <a:t>knapsack problem</a:t>
            </a:r>
            <a:r>
              <a:rPr lang="en-IN" b="0" dirty="0" smtClean="0"/>
              <a:t>)</a:t>
            </a:r>
            <a:endParaRPr lang="en-IN" dirty="0"/>
          </a:p>
        </p:txBody>
      </p:sp>
      <p:graphicFrame>
        <p:nvGraphicFramePr>
          <p:cNvPr id="4" name="Table 3"/>
          <p:cNvGraphicFramePr>
            <a:graphicFrameLocks noGrp="1"/>
          </p:cNvGraphicFramePr>
          <p:nvPr>
            <p:extLst/>
          </p:nvPr>
        </p:nvGraphicFramePr>
        <p:xfrm>
          <a:off x="2438400" y="2514600"/>
          <a:ext cx="6096000" cy="111252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r>
                        <a:rPr lang="en-IN" dirty="0" smtClean="0"/>
                        <a:t>Item</a:t>
                      </a:r>
                      <a:endParaRPr lang="en-IN" dirty="0"/>
                    </a:p>
                  </a:txBody>
                  <a:tcPr/>
                </a:tc>
                <a:tc>
                  <a:txBody>
                    <a:bodyPr/>
                    <a:lstStyle/>
                    <a:p>
                      <a:r>
                        <a:rPr lang="en-IN" dirty="0" smtClean="0"/>
                        <a:t>A</a:t>
                      </a:r>
                      <a:endParaRPr lang="en-IN" dirty="0"/>
                    </a:p>
                  </a:txBody>
                  <a:tcPr/>
                </a:tc>
                <a:tc>
                  <a:txBody>
                    <a:bodyPr/>
                    <a:lstStyle/>
                    <a:p>
                      <a:r>
                        <a:rPr lang="en-IN" dirty="0" smtClean="0"/>
                        <a:t>B</a:t>
                      </a:r>
                      <a:endParaRPr lang="en-IN" dirty="0"/>
                    </a:p>
                  </a:txBody>
                  <a:tcPr/>
                </a:tc>
                <a:tc>
                  <a:txBody>
                    <a:bodyPr/>
                    <a:lstStyle/>
                    <a:p>
                      <a:r>
                        <a:rPr lang="en-IN" dirty="0" smtClean="0"/>
                        <a:t>C</a:t>
                      </a:r>
                      <a:endParaRPr lang="en-IN" dirty="0"/>
                    </a:p>
                  </a:txBody>
                  <a:tcPr/>
                </a:tc>
                <a:tc>
                  <a:txBody>
                    <a:bodyPr/>
                    <a:lstStyle/>
                    <a:p>
                      <a:r>
                        <a:rPr lang="en-IN" smtClean="0"/>
                        <a:t>D</a:t>
                      </a:r>
                      <a:endParaRPr lang="en-IN" dirty="0"/>
                    </a:p>
                  </a:txBody>
                  <a:tcPr/>
                </a:tc>
                <a:extLst>
                  <a:ext uri="{0D108BD9-81ED-4DB2-BD59-A6C34878D82A}">
                    <a16:rowId xmlns:a16="http://schemas.microsoft.com/office/drawing/2014/main" val="10000"/>
                  </a:ext>
                </a:extLst>
              </a:tr>
              <a:tr h="370840">
                <a:tc>
                  <a:txBody>
                    <a:bodyPr/>
                    <a:lstStyle/>
                    <a:p>
                      <a:r>
                        <a:rPr lang="en-IN" dirty="0" smtClean="0"/>
                        <a:t>Price</a:t>
                      </a:r>
                      <a:endParaRPr lang="en-IN" dirty="0"/>
                    </a:p>
                  </a:txBody>
                  <a:tcPr/>
                </a:tc>
                <a:tc>
                  <a:txBody>
                    <a:bodyPr/>
                    <a:lstStyle/>
                    <a:p>
                      <a:r>
                        <a:rPr lang="en-IN" dirty="0" smtClean="0"/>
                        <a:t>12</a:t>
                      </a:r>
                      <a:endParaRPr lang="en-IN" dirty="0"/>
                    </a:p>
                  </a:txBody>
                  <a:tcPr/>
                </a:tc>
                <a:tc>
                  <a:txBody>
                    <a:bodyPr/>
                    <a:lstStyle/>
                    <a:p>
                      <a:r>
                        <a:rPr lang="en-IN" smtClean="0"/>
                        <a:t>9</a:t>
                      </a:r>
                      <a:endParaRPr lang="en-IN" dirty="0"/>
                    </a:p>
                  </a:txBody>
                  <a:tcPr/>
                </a:tc>
                <a:tc>
                  <a:txBody>
                    <a:bodyPr/>
                    <a:lstStyle/>
                    <a:p>
                      <a:r>
                        <a:rPr lang="en-IN" dirty="0" smtClean="0"/>
                        <a:t>9</a:t>
                      </a:r>
                      <a:endParaRPr lang="en-IN" dirty="0"/>
                    </a:p>
                  </a:txBody>
                  <a:tcPr/>
                </a:tc>
                <a:tc>
                  <a:txBody>
                    <a:bodyPr/>
                    <a:lstStyle/>
                    <a:p>
                      <a:r>
                        <a:rPr lang="en-IN" smtClean="0"/>
                        <a:t>5</a:t>
                      </a:r>
                      <a:endParaRPr lang="en-IN" dirty="0"/>
                    </a:p>
                  </a:txBody>
                  <a:tcPr/>
                </a:tc>
                <a:extLst>
                  <a:ext uri="{0D108BD9-81ED-4DB2-BD59-A6C34878D82A}">
                    <a16:rowId xmlns:a16="http://schemas.microsoft.com/office/drawing/2014/main" val="10001"/>
                  </a:ext>
                </a:extLst>
              </a:tr>
              <a:tr h="370840">
                <a:tc>
                  <a:txBody>
                    <a:bodyPr/>
                    <a:lstStyle/>
                    <a:p>
                      <a:r>
                        <a:rPr lang="en-IN" dirty="0" smtClean="0"/>
                        <a:t>Size</a:t>
                      </a:r>
                      <a:endParaRPr lang="en-IN" dirty="0"/>
                    </a:p>
                  </a:txBody>
                  <a:tcPr/>
                </a:tc>
                <a:tc>
                  <a:txBody>
                    <a:bodyPr/>
                    <a:lstStyle/>
                    <a:p>
                      <a:r>
                        <a:rPr lang="en-IN" dirty="0" smtClean="0"/>
                        <a:t>24</a:t>
                      </a:r>
                      <a:endParaRPr lang="en-IN" dirty="0"/>
                    </a:p>
                  </a:txBody>
                  <a:tcPr/>
                </a:tc>
                <a:tc>
                  <a:txBody>
                    <a:bodyPr/>
                    <a:lstStyle/>
                    <a:p>
                      <a:r>
                        <a:rPr lang="en-IN" dirty="0" smtClean="0"/>
                        <a:t>10</a:t>
                      </a:r>
                      <a:endParaRPr lang="en-IN" dirty="0"/>
                    </a:p>
                  </a:txBody>
                  <a:tcPr/>
                </a:tc>
                <a:tc>
                  <a:txBody>
                    <a:bodyPr/>
                    <a:lstStyle/>
                    <a:p>
                      <a:r>
                        <a:rPr lang="en-IN" dirty="0" smtClean="0"/>
                        <a:t>10</a:t>
                      </a:r>
                      <a:endParaRPr lang="en-IN" dirty="0"/>
                    </a:p>
                  </a:txBody>
                  <a:tcPr/>
                </a:tc>
                <a:tc>
                  <a:txBody>
                    <a:bodyPr/>
                    <a:lstStyle/>
                    <a:p>
                      <a:r>
                        <a:rPr lang="en-IN" dirty="0" smtClean="0"/>
                        <a:t>7</a:t>
                      </a:r>
                      <a:endParaRPr lang="en-IN"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882332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Autofit/>
              </a:bodyPr>
              <a:lstStyle/>
              <a:p>
                <a:pPr>
                  <a:buFont typeface="Wingdings" panose="05000000000000000000" pitchFamily="2" charset="2"/>
                  <a:buChar char="v"/>
                </a:pPr>
                <a:r>
                  <a:rPr lang="en-IN" dirty="0" smtClean="0"/>
                  <a:t>Example: </a:t>
                </a:r>
                <a:r>
                  <a:rPr lang="en-IN" dirty="0"/>
                  <a:t>Knapsack Capacity W = </a:t>
                </a:r>
                <a:r>
                  <a:rPr lang="en-IN" dirty="0" smtClean="0"/>
                  <a:t>49 and, can pick multiple items from each box.</a:t>
                </a:r>
              </a:p>
              <a:p>
                <a:pPr>
                  <a:buFont typeface="Wingdings" panose="05000000000000000000" pitchFamily="2" charset="2"/>
                  <a:buChar char="v"/>
                </a:pPr>
                <a:endParaRPr lang="en-IN" dirty="0" smtClean="0"/>
              </a:p>
              <a:p>
                <a:pPr>
                  <a:buFont typeface="Wingdings" panose="05000000000000000000" pitchFamily="2" charset="2"/>
                  <a:buChar char="v"/>
                </a:pPr>
                <a:endParaRPr lang="en-IN" dirty="0" smtClean="0"/>
              </a:p>
              <a:p>
                <a:pPr marL="0" indent="0"/>
                <a:endParaRPr lang="en-IN" dirty="0"/>
              </a:p>
              <a:p>
                <a:pPr>
                  <a:buFont typeface="Wingdings" panose="05000000000000000000" pitchFamily="2" charset="2"/>
                  <a:buChar char="v"/>
                </a:pPr>
                <a14:m>
                  <m:oMath xmlns:m="http://schemas.openxmlformats.org/officeDocument/2006/math">
                    <m:r>
                      <a:rPr lang="en-IN" b="0" i="1" smtClean="0">
                        <a:latin typeface="Cambria Math" panose="02040503050406030204" pitchFamily="18" charset="0"/>
                      </a:rPr>
                      <m:t>𝐶</m:t>
                    </m:r>
                    <m:d>
                      <m:dPr>
                        <m:ctrlPr>
                          <a:rPr lang="en-IN" b="0" i="1" smtClean="0">
                            <a:latin typeface="Cambria Math" panose="02040503050406030204" pitchFamily="18" charset="0"/>
                          </a:rPr>
                        </m:ctrlPr>
                      </m:dPr>
                      <m:e>
                        <m:r>
                          <a:rPr lang="en-IN" b="0" i="1" smtClean="0">
                            <a:latin typeface="Cambria Math" panose="02040503050406030204" pitchFamily="18" charset="0"/>
                          </a:rPr>
                          <m:t>49,3</m:t>
                        </m:r>
                      </m:e>
                    </m:d>
                    <m:r>
                      <a:rPr lang="en-IN" b="0" i="1" smtClean="0">
                        <a:latin typeface="Cambria Math" panose="02040503050406030204" pitchFamily="18" charset="0"/>
                      </a:rPr>
                      <m:t>=</m:t>
                    </m:r>
                    <m:r>
                      <a:rPr lang="en-IN" b="0" i="1" smtClean="0">
                        <a:latin typeface="Cambria Math" panose="02040503050406030204" pitchFamily="18" charset="0"/>
                      </a:rPr>
                      <m:t>𝑀𝑎𝑥</m:t>
                    </m:r>
                    <m:r>
                      <a:rPr lang="en-IN" b="0" i="1" smtClean="0">
                        <a:latin typeface="Cambria Math" panose="02040503050406030204" pitchFamily="18" charset="0"/>
                      </a:rPr>
                      <m:t> </m:t>
                    </m:r>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r>
                              <a:rPr lang="en-IN" b="0" i="1" smtClean="0">
                                <a:latin typeface="Cambria Math" panose="02040503050406030204" pitchFamily="18" charset="0"/>
                              </a:rPr>
                              <m:t>𝐶</m:t>
                            </m:r>
                            <m:d>
                              <m:dPr>
                                <m:ctrlPr>
                                  <a:rPr lang="en-IN" b="0" i="1" smtClean="0">
                                    <a:latin typeface="Cambria Math" panose="02040503050406030204" pitchFamily="18" charset="0"/>
                                  </a:rPr>
                                </m:ctrlPr>
                              </m:dPr>
                              <m:e>
                                <m:r>
                                  <a:rPr lang="en-IN" b="0" i="1" smtClean="0">
                                    <a:latin typeface="Cambria Math" panose="02040503050406030204" pitchFamily="18" charset="0"/>
                                  </a:rPr>
                                  <m:t>49,2</m:t>
                                </m:r>
                              </m:e>
                            </m:d>
                            <m:r>
                              <a:rPr lang="en-IN" b="0" i="1" smtClean="0">
                                <a:latin typeface="Cambria Math" panose="02040503050406030204" pitchFamily="18" charset="0"/>
                              </a:rPr>
                              <m:t>, #</m:t>
                            </m:r>
                          </m:e>
                          <m:e>
                            <m:r>
                              <a:rPr lang="en-IN" b="0" i="1" smtClean="0">
                                <a:latin typeface="Cambria Math" panose="02040503050406030204" pitchFamily="18" charset="0"/>
                              </a:rPr>
                              <m:t>𝐶</m:t>
                            </m:r>
                            <m:d>
                              <m:dPr>
                                <m:ctrlPr>
                                  <a:rPr lang="en-IN" b="0" i="1" smtClean="0">
                                    <a:latin typeface="Cambria Math" panose="02040503050406030204" pitchFamily="18" charset="0"/>
                                  </a:rPr>
                                </m:ctrlPr>
                              </m:dPr>
                              <m:e>
                                <m:r>
                                  <a:rPr lang="en-IN" b="0" i="1" smtClean="0">
                                    <a:latin typeface="Cambria Math" panose="02040503050406030204" pitchFamily="18" charset="0"/>
                                  </a:rPr>
                                  <m:t>44,3</m:t>
                                </m:r>
                              </m:e>
                            </m:d>
                            <m:r>
                              <a:rPr lang="en-IN" b="0" i="1" smtClean="0">
                                <a:latin typeface="Cambria Math" panose="02040503050406030204" pitchFamily="18" charset="0"/>
                              </a:rPr>
                              <m:t>+14, </m:t>
                            </m:r>
                          </m:e>
                        </m:eqArr>
                      </m:e>
                    </m:d>
                  </m:oMath>
                </a14:m>
                <a:endParaRPr lang="en-IN" b="0" dirty="0" smtClean="0"/>
              </a:p>
              <a:p>
                <a:pPr>
                  <a:buFont typeface="Wingdings" panose="05000000000000000000" pitchFamily="2" charset="2"/>
                  <a:buChar char="v"/>
                </a:pPr>
                <a:endParaRPr lang="en-US" dirty="0" smtClean="0"/>
              </a:p>
              <a:p>
                <a:pPr>
                  <a:buFont typeface="Wingdings" panose="05000000000000000000" pitchFamily="2" charset="2"/>
                  <a:buChar char="v"/>
                </a:pPr>
                <a:r>
                  <a:rPr lang="en-IN" dirty="0" smtClean="0"/>
                  <a:t>Knapsack is naturally recursive</a:t>
                </a:r>
                <a:endParaRPr lang="en-IN"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778" t="-943" r="-222"/>
                </a:stretch>
              </a:blipFill>
            </p:spPr>
            <p:txBody>
              <a:bodyPr/>
              <a:lstStyle/>
              <a:p>
                <a:r>
                  <a:rPr lang="en-IN">
                    <a:noFill/>
                  </a:rPr>
                  <a:t> </a:t>
                </a:r>
              </a:p>
            </p:txBody>
          </p:sp>
        </mc:Fallback>
      </mc:AlternateContent>
      <p:sp>
        <p:nvSpPr>
          <p:cNvPr id="3" name="Content Placeholder 2"/>
          <p:cNvSpPr>
            <a:spLocks noGrp="1"/>
          </p:cNvSpPr>
          <p:nvPr>
            <p:ph sz="quarter" idx="10"/>
          </p:nvPr>
        </p:nvSpPr>
        <p:spPr/>
        <p:txBody>
          <a:bodyPr/>
          <a:lstStyle/>
          <a:p>
            <a:r>
              <a:rPr lang="en-IN" b="0" dirty="0"/>
              <a:t>Example: (</a:t>
            </a:r>
            <a:r>
              <a:rPr lang="en-IN" dirty="0"/>
              <a:t>knapsack problem</a:t>
            </a:r>
            <a:r>
              <a:rPr lang="en-IN" b="0" dirty="0" smtClean="0"/>
              <a:t>)</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135224033"/>
              </p:ext>
            </p:extLst>
          </p:nvPr>
        </p:nvGraphicFramePr>
        <p:xfrm>
          <a:off x="2844800" y="2057175"/>
          <a:ext cx="4876800" cy="111252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tblGrid>
              <a:tr h="370840">
                <a:tc>
                  <a:txBody>
                    <a:bodyPr/>
                    <a:lstStyle/>
                    <a:p>
                      <a:r>
                        <a:rPr lang="en-IN" dirty="0" smtClean="0"/>
                        <a:t>Item</a:t>
                      </a:r>
                      <a:endParaRPr lang="en-IN" dirty="0"/>
                    </a:p>
                  </a:txBody>
                  <a:tcPr/>
                </a:tc>
                <a:tc>
                  <a:txBody>
                    <a:bodyPr/>
                    <a:lstStyle/>
                    <a:p>
                      <a:r>
                        <a:rPr lang="en-IN" dirty="0" smtClean="0"/>
                        <a:t>A</a:t>
                      </a:r>
                      <a:endParaRPr lang="en-IN" dirty="0"/>
                    </a:p>
                  </a:txBody>
                  <a:tcPr/>
                </a:tc>
                <a:tc>
                  <a:txBody>
                    <a:bodyPr/>
                    <a:lstStyle/>
                    <a:p>
                      <a:r>
                        <a:rPr lang="en-IN" dirty="0" smtClean="0"/>
                        <a:t>B</a:t>
                      </a:r>
                      <a:endParaRPr lang="en-IN" dirty="0"/>
                    </a:p>
                  </a:txBody>
                  <a:tcPr/>
                </a:tc>
                <a:tc>
                  <a:txBody>
                    <a:bodyPr/>
                    <a:lstStyle/>
                    <a:p>
                      <a:r>
                        <a:rPr lang="en-IN" dirty="0" smtClean="0"/>
                        <a:t>C</a:t>
                      </a:r>
                      <a:endParaRPr lang="en-IN" dirty="0"/>
                    </a:p>
                  </a:txBody>
                  <a:tcPr/>
                </a:tc>
                <a:extLst>
                  <a:ext uri="{0D108BD9-81ED-4DB2-BD59-A6C34878D82A}">
                    <a16:rowId xmlns:a16="http://schemas.microsoft.com/office/drawing/2014/main" val="10000"/>
                  </a:ext>
                </a:extLst>
              </a:tr>
              <a:tr h="370840">
                <a:tc>
                  <a:txBody>
                    <a:bodyPr/>
                    <a:lstStyle/>
                    <a:p>
                      <a:r>
                        <a:rPr lang="en-IN" dirty="0" smtClean="0"/>
                        <a:t>Price</a:t>
                      </a:r>
                      <a:endParaRPr lang="en-IN" dirty="0"/>
                    </a:p>
                  </a:txBody>
                  <a:tcPr/>
                </a:tc>
                <a:tc>
                  <a:txBody>
                    <a:bodyPr/>
                    <a:lstStyle/>
                    <a:p>
                      <a:r>
                        <a:rPr lang="en-IN" dirty="0" smtClean="0"/>
                        <a:t>5</a:t>
                      </a:r>
                      <a:endParaRPr lang="en-IN" dirty="0"/>
                    </a:p>
                  </a:txBody>
                  <a:tcPr/>
                </a:tc>
                <a:tc>
                  <a:txBody>
                    <a:bodyPr/>
                    <a:lstStyle/>
                    <a:p>
                      <a:r>
                        <a:rPr lang="en-IN" dirty="0" smtClean="0"/>
                        <a:t>8</a:t>
                      </a:r>
                      <a:endParaRPr lang="en-IN" dirty="0"/>
                    </a:p>
                  </a:txBody>
                  <a:tcPr/>
                </a:tc>
                <a:tc>
                  <a:txBody>
                    <a:bodyPr/>
                    <a:lstStyle/>
                    <a:p>
                      <a:r>
                        <a:rPr lang="en-IN" dirty="0" smtClean="0"/>
                        <a:t>14</a:t>
                      </a:r>
                      <a:endParaRPr lang="en-IN" dirty="0"/>
                    </a:p>
                  </a:txBody>
                  <a:tcPr/>
                </a:tc>
                <a:extLst>
                  <a:ext uri="{0D108BD9-81ED-4DB2-BD59-A6C34878D82A}">
                    <a16:rowId xmlns:a16="http://schemas.microsoft.com/office/drawing/2014/main" val="10001"/>
                  </a:ext>
                </a:extLst>
              </a:tr>
              <a:tr h="370840">
                <a:tc>
                  <a:txBody>
                    <a:bodyPr/>
                    <a:lstStyle/>
                    <a:p>
                      <a:r>
                        <a:rPr lang="en-IN" dirty="0" smtClean="0"/>
                        <a:t>Size</a:t>
                      </a:r>
                      <a:endParaRPr lang="en-IN" dirty="0"/>
                    </a:p>
                  </a:txBody>
                  <a:tcPr/>
                </a:tc>
                <a:tc>
                  <a:txBody>
                    <a:bodyPr/>
                    <a:lstStyle/>
                    <a:p>
                      <a:r>
                        <a:rPr lang="en-IN" dirty="0" smtClean="0"/>
                        <a:t>2</a:t>
                      </a:r>
                      <a:endParaRPr lang="en-IN" dirty="0"/>
                    </a:p>
                  </a:txBody>
                  <a:tcPr/>
                </a:tc>
                <a:tc>
                  <a:txBody>
                    <a:bodyPr/>
                    <a:lstStyle/>
                    <a:p>
                      <a:r>
                        <a:rPr lang="en-IN" dirty="0" smtClean="0"/>
                        <a:t>3</a:t>
                      </a:r>
                      <a:endParaRPr lang="en-IN" dirty="0"/>
                    </a:p>
                  </a:txBody>
                  <a:tcPr/>
                </a:tc>
                <a:tc>
                  <a:txBody>
                    <a:bodyPr/>
                    <a:lstStyle/>
                    <a:p>
                      <a:r>
                        <a:rPr lang="en-IN" dirty="0" smtClean="0"/>
                        <a:t>5</a:t>
                      </a:r>
                      <a:endParaRPr lang="en-IN" dirty="0"/>
                    </a:p>
                  </a:txBody>
                  <a:tcPr/>
                </a:tc>
                <a:extLst>
                  <a:ext uri="{0D108BD9-81ED-4DB2-BD59-A6C34878D82A}">
                    <a16:rowId xmlns:a16="http://schemas.microsoft.com/office/drawing/2014/main" val="10002"/>
                  </a:ext>
                </a:extLst>
              </a:tr>
            </a:tbl>
          </a:graphicData>
        </a:graphic>
      </p:graphicFrame>
      <p:sp>
        <p:nvSpPr>
          <p:cNvPr id="5" name="Rectangular Callout 4"/>
          <p:cNvSpPr/>
          <p:nvPr/>
        </p:nvSpPr>
        <p:spPr>
          <a:xfrm rot="5400000">
            <a:off x="1809610" y="4105130"/>
            <a:ext cx="343911" cy="1433015"/>
          </a:xfrm>
          <a:prstGeom prst="wedgeRectCallout">
            <a:avLst>
              <a:gd name="adj1" fmla="val -103284"/>
              <a:gd name="adj2" fmla="val 23410"/>
            </a:avLst>
          </a:prstGeom>
          <a:no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IN" dirty="0" smtClean="0"/>
              <a:t>#</a:t>
            </a:r>
            <a:r>
              <a:rPr lang="en-IN" dirty="0" smtClean="0">
                <a:solidFill>
                  <a:schemeClr val="tx1"/>
                </a:solidFill>
              </a:rPr>
              <a:t># of Boxes</a:t>
            </a:r>
            <a:endParaRPr lang="en-IN" dirty="0"/>
          </a:p>
        </p:txBody>
      </p:sp>
      <mc:AlternateContent xmlns:mc="http://schemas.openxmlformats.org/markup-compatibility/2006" xmlns:a14="http://schemas.microsoft.com/office/drawing/2010/main">
        <mc:Choice Requires="a14">
          <p:sp>
            <p:nvSpPr>
              <p:cNvPr id="6" name="Rectangular Callout 5"/>
              <p:cNvSpPr/>
              <p:nvPr/>
            </p:nvSpPr>
            <p:spPr>
              <a:xfrm rot="5400000">
                <a:off x="8004556" y="1657088"/>
                <a:ext cx="329061" cy="4818891"/>
              </a:xfrm>
              <a:prstGeom prst="wedgeRectCallout">
                <a:avLst>
                  <a:gd name="adj1" fmla="val -24981"/>
                  <a:gd name="adj2" fmla="val 74961"/>
                </a:avLst>
              </a:prstGeom>
              <a:no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14:m>
                  <m:oMathPara xmlns:m="http://schemas.openxmlformats.org/officeDocument/2006/math">
                    <m:oMathParaPr>
                      <m:jc m:val="centerGroup"/>
                    </m:oMathParaPr>
                    <m:oMath xmlns:m="http://schemas.openxmlformats.org/officeDocument/2006/math">
                      <m:r>
                        <a:rPr lang="en-IN" i="1" smtClean="0">
                          <a:solidFill>
                            <a:schemeClr val="tx1"/>
                          </a:solidFill>
                          <a:latin typeface="Cambria Math" panose="02040503050406030204" pitchFamily="18" charset="0"/>
                        </a:rPr>
                        <m:t>𝑐h𝑜𝑜𝑠𝑒</m:t>
                      </m:r>
                      <m:r>
                        <a:rPr lang="en-IN" i="1">
                          <a:solidFill>
                            <a:schemeClr val="tx1"/>
                          </a:solidFill>
                          <a:latin typeface="Cambria Math" panose="02040503050406030204" pitchFamily="18" charset="0"/>
                        </a:rPr>
                        <m:t> </m:t>
                      </m:r>
                      <m:r>
                        <a:rPr lang="en-IN" i="1">
                          <a:solidFill>
                            <a:schemeClr val="tx1"/>
                          </a:solidFill>
                          <a:latin typeface="Cambria Math" panose="02040503050406030204" pitchFamily="18" charset="0"/>
                        </a:rPr>
                        <m:t>𝑜𝑛𝑙𝑦</m:t>
                      </m:r>
                      <m:r>
                        <a:rPr lang="en-IN" i="1">
                          <a:solidFill>
                            <a:schemeClr val="tx1"/>
                          </a:solidFill>
                          <a:latin typeface="Cambria Math" panose="02040503050406030204" pitchFamily="18" charset="0"/>
                        </a:rPr>
                        <m:t> </m:t>
                      </m:r>
                      <m:r>
                        <a:rPr lang="en-IN" i="1">
                          <a:solidFill>
                            <a:schemeClr val="tx1"/>
                          </a:solidFill>
                          <a:latin typeface="Cambria Math" panose="02040503050406030204" pitchFamily="18" charset="0"/>
                        </a:rPr>
                        <m:t>𝑓𝑟𝑜𝑚</m:t>
                      </m:r>
                      <m:r>
                        <a:rPr lang="en-IN" i="1">
                          <a:solidFill>
                            <a:schemeClr val="tx1"/>
                          </a:solidFill>
                          <a:latin typeface="Cambria Math" panose="02040503050406030204" pitchFamily="18" charset="0"/>
                        </a:rPr>
                        <m:t> </m:t>
                      </m:r>
                      <m:r>
                        <a:rPr lang="en-IN" i="1">
                          <a:solidFill>
                            <a:schemeClr val="tx1"/>
                          </a:solidFill>
                          <a:latin typeface="Cambria Math" panose="02040503050406030204" pitchFamily="18" charset="0"/>
                        </a:rPr>
                        <m:t>𝑡h𝑒</m:t>
                      </m:r>
                      <m:r>
                        <a:rPr lang="en-IN" i="1">
                          <a:solidFill>
                            <a:schemeClr val="tx1"/>
                          </a:solidFill>
                          <a:latin typeface="Cambria Math" panose="02040503050406030204" pitchFamily="18" charset="0"/>
                        </a:rPr>
                        <m:t> </m:t>
                      </m:r>
                      <m:r>
                        <a:rPr lang="en-IN" i="1">
                          <a:solidFill>
                            <a:schemeClr val="tx1"/>
                          </a:solidFill>
                          <a:latin typeface="Cambria Math" panose="02040503050406030204" pitchFamily="18" charset="0"/>
                        </a:rPr>
                        <m:t>𝑡𝑤𝑜</m:t>
                      </m:r>
                      <m:r>
                        <a:rPr lang="en-IN" i="1">
                          <a:solidFill>
                            <a:schemeClr val="tx1"/>
                          </a:solidFill>
                          <a:latin typeface="Cambria Math" panose="02040503050406030204" pitchFamily="18" charset="0"/>
                        </a:rPr>
                        <m:t> </m:t>
                      </m:r>
                      <m:r>
                        <a:rPr lang="en-IN" i="1">
                          <a:solidFill>
                            <a:schemeClr val="tx1"/>
                          </a:solidFill>
                          <a:latin typeface="Cambria Math" panose="02040503050406030204" pitchFamily="18" charset="0"/>
                        </a:rPr>
                        <m:t>𝑏𝑜𝑥𝑒𝑠</m:t>
                      </m:r>
                    </m:oMath>
                  </m:oMathPara>
                </a14:m>
                <a:endParaRPr lang="en-IN" dirty="0">
                  <a:solidFill>
                    <a:schemeClr val="tx1"/>
                  </a:solidFill>
                </a:endParaRPr>
              </a:p>
            </p:txBody>
          </p:sp>
        </mc:Choice>
        <mc:Fallback xmlns="">
          <p:sp>
            <p:nvSpPr>
              <p:cNvPr id="6" name="Rectangular Callout 5"/>
              <p:cNvSpPr>
                <a:spLocks noRot="1" noChangeAspect="1" noMove="1" noResize="1" noEditPoints="1" noAdjustHandles="1" noChangeArrowheads="1" noChangeShapeType="1" noTextEdit="1"/>
              </p:cNvSpPr>
              <p:nvPr/>
            </p:nvSpPr>
            <p:spPr>
              <a:xfrm rot="5400000">
                <a:off x="8004556" y="1657088"/>
                <a:ext cx="329061" cy="4818891"/>
              </a:xfrm>
              <a:prstGeom prst="wedgeRectCallout">
                <a:avLst>
                  <a:gd name="adj1" fmla="val -24981"/>
                  <a:gd name="adj2" fmla="val 74961"/>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ular Callout 6"/>
              <p:cNvSpPr/>
              <p:nvPr/>
            </p:nvSpPr>
            <p:spPr>
              <a:xfrm rot="5400000">
                <a:off x="8011455" y="2121800"/>
                <a:ext cx="321326" cy="4818891"/>
              </a:xfrm>
              <a:prstGeom prst="wedgeRectCallout">
                <a:avLst/>
              </a:prstGeom>
              <a:no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14:m>
                  <m:oMathPara xmlns:m="http://schemas.openxmlformats.org/officeDocument/2006/math">
                    <m:oMathParaPr>
                      <m:jc m:val="centerGroup"/>
                    </m:oMathParaPr>
                    <m:oMath xmlns:m="http://schemas.openxmlformats.org/officeDocument/2006/math">
                      <m:r>
                        <a:rPr lang="en-IN" i="1" smtClean="0">
                          <a:solidFill>
                            <a:schemeClr val="tx1"/>
                          </a:solidFill>
                          <a:latin typeface="Cambria Math" panose="02040503050406030204" pitchFamily="18" charset="0"/>
                        </a:rPr>
                        <m:t>𝑐h𝑜𝑜𝑠𝑒</m:t>
                      </m:r>
                      <m:r>
                        <a:rPr lang="en-IN" i="1" smtClean="0">
                          <a:solidFill>
                            <a:schemeClr val="tx1"/>
                          </a:solidFill>
                          <a:latin typeface="Cambria Math" panose="02040503050406030204" pitchFamily="18" charset="0"/>
                        </a:rPr>
                        <m:t> </m:t>
                      </m:r>
                      <m:r>
                        <a:rPr lang="en-IN" i="1" smtClean="0">
                          <a:solidFill>
                            <a:schemeClr val="tx1"/>
                          </a:solidFill>
                          <a:latin typeface="Cambria Math" panose="02040503050406030204" pitchFamily="18" charset="0"/>
                        </a:rPr>
                        <m:t>𝑓𝑟𝑜𝑚</m:t>
                      </m:r>
                      <m:r>
                        <a:rPr lang="en-IN" i="1" smtClean="0">
                          <a:solidFill>
                            <a:schemeClr val="tx1"/>
                          </a:solidFill>
                          <a:latin typeface="Cambria Math" panose="02040503050406030204" pitchFamily="18" charset="0"/>
                        </a:rPr>
                        <m:t> </m:t>
                      </m:r>
                      <m:r>
                        <a:rPr lang="en-IN" i="1" smtClean="0">
                          <a:solidFill>
                            <a:schemeClr val="tx1"/>
                          </a:solidFill>
                          <a:latin typeface="Cambria Math" panose="02040503050406030204" pitchFamily="18" charset="0"/>
                        </a:rPr>
                        <m:t>𝑡h𝑒</m:t>
                      </m:r>
                      <m:r>
                        <a:rPr lang="en-IN" b="0" i="1" smtClean="0">
                          <a:solidFill>
                            <a:schemeClr val="tx1"/>
                          </a:solidFill>
                          <a:latin typeface="Cambria Math" panose="02040503050406030204" pitchFamily="18" charset="0"/>
                        </a:rPr>
                        <m:t> </m:t>
                      </m:r>
                      <m:r>
                        <a:rPr lang="en-IN" i="1" smtClean="0">
                          <a:solidFill>
                            <a:schemeClr val="tx1"/>
                          </a:solidFill>
                          <a:latin typeface="Cambria Math" panose="02040503050406030204" pitchFamily="18" charset="0"/>
                        </a:rPr>
                        <m:t>𝑡h𝑖𝑟𝑑</m:t>
                      </m:r>
                      <m:r>
                        <a:rPr lang="en-IN" i="1" smtClean="0">
                          <a:solidFill>
                            <a:schemeClr val="tx1"/>
                          </a:solidFill>
                          <a:latin typeface="Cambria Math" panose="02040503050406030204" pitchFamily="18" charset="0"/>
                        </a:rPr>
                        <m:t> </m:t>
                      </m:r>
                      <m:r>
                        <a:rPr lang="en-IN" i="1" smtClean="0">
                          <a:solidFill>
                            <a:schemeClr val="tx1"/>
                          </a:solidFill>
                          <a:latin typeface="Cambria Math" panose="02040503050406030204" pitchFamily="18" charset="0"/>
                        </a:rPr>
                        <m:t>𝑏𝑜𝑥</m:t>
                      </m:r>
                    </m:oMath>
                  </m:oMathPara>
                </a14:m>
                <a:endParaRPr lang="en-IN" dirty="0">
                  <a:solidFill>
                    <a:schemeClr val="tx1"/>
                  </a:solidFill>
                </a:endParaRPr>
              </a:p>
            </p:txBody>
          </p:sp>
        </mc:Choice>
        <mc:Fallback xmlns="">
          <p:sp>
            <p:nvSpPr>
              <p:cNvPr id="7" name="Rectangular Callout 6"/>
              <p:cNvSpPr>
                <a:spLocks noRot="1" noChangeAspect="1" noMove="1" noResize="1" noEditPoints="1" noAdjustHandles="1" noChangeArrowheads="1" noChangeShapeType="1" noTextEdit="1"/>
              </p:cNvSpPr>
              <p:nvPr/>
            </p:nvSpPr>
            <p:spPr>
              <a:xfrm rot="5400000">
                <a:off x="8011455" y="2121800"/>
                <a:ext cx="321326" cy="4818891"/>
              </a:xfrm>
              <a:prstGeom prst="wedgeRectCallou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mc:Choice xmlns:p14="http://schemas.microsoft.com/office/powerpoint/2010/main" Requires="p14">
          <p:contentPart p14:bwMode="auto" r:id="rId5">
            <p14:nvContentPartPr>
              <p14:cNvPr id="8" name="Ink 7"/>
              <p14:cNvContentPartPr/>
              <p14:nvPr/>
            </p14:nvContentPartPr>
            <p14:xfrm>
              <a:off x="34200" y="56160"/>
              <a:ext cx="11443680" cy="5947920"/>
            </p14:xfrm>
          </p:contentPart>
        </mc:Choice>
        <mc:Fallback>
          <p:pic>
            <p:nvPicPr>
              <p:cNvPr id="8" name="Ink 7"/>
              <p:cNvPicPr/>
              <p:nvPr/>
            </p:nvPicPr>
            <p:blipFill>
              <a:blip r:embed="rId6"/>
              <a:stretch>
                <a:fillRect/>
              </a:stretch>
            </p:blipFill>
            <p:spPr>
              <a:xfrm>
                <a:off x="25560" y="45720"/>
                <a:ext cx="11457000" cy="5964480"/>
              </a:xfrm>
              <a:prstGeom prst="rect">
                <a:avLst/>
              </a:prstGeom>
            </p:spPr>
          </p:pic>
        </mc:Fallback>
      </mc:AlternateContent>
    </p:spTree>
    <p:extLst>
      <p:ext uri="{BB962C8B-B14F-4D97-AF65-F5344CB8AC3E}">
        <p14:creationId xmlns:p14="http://schemas.microsoft.com/office/powerpoint/2010/main" val="1816810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animBg="1"/>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rmAutofit/>
              </a:bodyPr>
              <a:lstStyle/>
              <a:p>
                <a:pPr>
                  <a:buFont typeface="Wingdings" panose="05000000000000000000" pitchFamily="2" charset="2"/>
                  <a:buChar char="v"/>
                </a:pPr>
                <a:r>
                  <a:rPr lang="en-US" b="1" dirty="0" smtClean="0"/>
                  <a:t>Base cases</a:t>
                </a:r>
              </a:p>
              <a:p>
                <a:pPr lvl="1">
                  <a:buFont typeface="Wingdings" panose="05000000000000000000" pitchFamily="2" charset="2"/>
                  <a:buChar char="v"/>
                </a:pPr>
                <a:r>
                  <a:rPr lang="en-US" sz="2400" b="0" dirty="0" smtClean="0"/>
                  <a:t>On </a:t>
                </a:r>
                <a:r>
                  <a:rPr lang="en-US" sz="2400" b="1" dirty="0" smtClean="0"/>
                  <a:t>Capacity</a:t>
                </a:r>
                <a:r>
                  <a:rPr lang="en-US" sz="2400" b="0" dirty="0" smtClean="0"/>
                  <a:t> of the knapsack:</a:t>
                </a:r>
              </a:p>
              <a:p>
                <a:pPr lvl="2">
                  <a:buFont typeface="Wingdings" panose="05000000000000000000" pitchFamily="2" charset="2"/>
                  <a:buChar char="v"/>
                </a:pPr>
                <a14:m>
                  <m:oMath xmlns:m="http://schemas.openxmlformats.org/officeDocument/2006/math">
                    <m:r>
                      <a:rPr lang="en-US" sz="2400" b="0" i="1" smtClean="0">
                        <a:latin typeface="Cambria Math" panose="02040503050406030204" pitchFamily="18" charset="0"/>
                      </a:rPr>
                      <m:t>𝐶</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r>
                          <a:rPr lang="en-US" sz="2400" b="0" i="1" smtClean="0">
                            <a:latin typeface="Cambria Math" panose="02040503050406030204" pitchFamily="18" charset="0"/>
                          </a:rPr>
                          <m:t>,0</m:t>
                        </m:r>
                      </m:e>
                    </m:d>
                    <m:r>
                      <a:rPr lang="en-US" sz="2400" b="0" i="1" smtClean="0">
                        <a:latin typeface="Cambria Math" panose="02040503050406030204" pitchFamily="18" charset="0"/>
                      </a:rPr>
                      <m:t>=0;</m:t>
                    </m:r>
                  </m:oMath>
                </a14:m>
                <a:r>
                  <a:rPr lang="en-US" sz="2400" b="0" dirty="0" smtClean="0">
                    <a:latin typeface="Arial" panose="020B0604020202020204" pitchFamily="34" charset="0"/>
                    <a:cs typeface="Arial" panose="020B0604020202020204" pitchFamily="34" charset="0"/>
                  </a:rPr>
                  <a:t> {</a:t>
                </a:r>
                <a:r>
                  <a:rPr lang="en-US" sz="2400" b="0" i="1" dirty="0" smtClean="0">
                    <a:latin typeface="Arial" panose="020B0604020202020204" pitchFamily="34" charset="0"/>
                    <a:cs typeface="Arial" panose="020B0604020202020204" pitchFamily="34" charset="0"/>
                  </a:rPr>
                  <a:t>when you are not picking from any box</a:t>
                </a:r>
                <a:r>
                  <a:rPr lang="en-US" sz="2400" b="0" dirty="0" smtClean="0">
                    <a:latin typeface="Arial" panose="020B0604020202020204" pitchFamily="34" charset="0"/>
                    <a:cs typeface="Arial" panose="020B0604020202020204" pitchFamily="34" charset="0"/>
                  </a:rPr>
                  <a:t>}</a:t>
                </a:r>
              </a:p>
              <a:p>
                <a:pPr lvl="1">
                  <a:buFont typeface="Wingdings" panose="05000000000000000000" pitchFamily="2" charset="2"/>
                  <a:buChar char="v"/>
                </a:pPr>
                <a:r>
                  <a:rPr lang="en-US" sz="2400" dirty="0" smtClean="0"/>
                  <a:t>On </a:t>
                </a:r>
                <a:r>
                  <a:rPr lang="en-US" sz="2400" b="1" dirty="0" smtClean="0"/>
                  <a:t>number</a:t>
                </a:r>
                <a:r>
                  <a:rPr lang="en-US" sz="2400" dirty="0" smtClean="0"/>
                  <a:t> of bags available:</a:t>
                </a:r>
                <a:endParaRPr lang="en-US" sz="2400" b="0" dirty="0" smtClean="0"/>
              </a:p>
              <a:p>
                <a:pPr lvl="2">
                  <a:buFont typeface="Wingdings" panose="05000000000000000000" pitchFamily="2" charset="2"/>
                  <a:buChar char="v"/>
                </a:pPr>
                <a14:m>
                  <m:oMath xmlns:m="http://schemas.openxmlformats.org/officeDocument/2006/math">
                    <m:r>
                      <a:rPr lang="en-US" sz="2400" b="0" i="1" smtClean="0">
                        <a:latin typeface="Cambria Math" panose="02040503050406030204" pitchFamily="18" charset="0"/>
                      </a:rPr>
                      <m:t>𝐶</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r>
                          <a:rPr lang="en-US" sz="2400" b="0" i="1" smtClean="0">
                            <a:latin typeface="Cambria Math" panose="02040503050406030204" pitchFamily="18" charset="0"/>
                          </a:rPr>
                          <m:t>&lt;0,</m:t>
                        </m:r>
                        <m:r>
                          <a:rPr lang="en-US" sz="2400" b="0" i="1" smtClean="0">
                            <a:latin typeface="Cambria Math" panose="02040503050406030204" pitchFamily="18" charset="0"/>
                          </a:rPr>
                          <m:t>𝑗</m:t>
                        </m:r>
                      </m:e>
                    </m:d>
                    <m:r>
                      <a:rPr lang="en-US" sz="2400" b="0" i="1" smtClean="0">
                        <a:latin typeface="Cambria Math" panose="02040503050406030204" pitchFamily="18" charset="0"/>
                      </a:rPr>
                      <m:t>=0; </m:t>
                    </m:r>
                  </m:oMath>
                </a14:m>
                <a:r>
                  <a:rPr lang="en-US" sz="2400" b="0" dirty="0" smtClean="0">
                    <a:latin typeface="Arial" panose="020B0604020202020204" pitchFamily="34" charset="0"/>
                    <a:cs typeface="Arial" panose="020B0604020202020204" pitchFamily="34" charset="0"/>
                  </a:rPr>
                  <a:t>{</a:t>
                </a:r>
                <a:r>
                  <a:rPr lang="en-US" sz="2400" b="0" i="1" dirty="0" smtClean="0">
                    <a:latin typeface="Arial" panose="020B0604020202020204" pitchFamily="34" charset="0"/>
                    <a:cs typeface="Arial" panose="020B0604020202020204" pitchFamily="34" charset="0"/>
                  </a:rPr>
                  <a:t>When you are exceeding the capacity of the knapsack</a:t>
                </a:r>
                <a:r>
                  <a:rPr lang="en-US" sz="2400" b="0" dirty="0" smtClean="0">
                    <a:latin typeface="Arial" panose="020B0604020202020204" pitchFamily="34" charset="0"/>
                    <a:cs typeface="Arial" panose="020B0604020202020204" pitchFamily="34" charset="0"/>
                  </a:rPr>
                  <a:t>}</a:t>
                </a:r>
                <a:endParaRPr lang="en-US" sz="2400" b="0" i="1" dirty="0" smtClean="0">
                  <a:latin typeface="Arial" panose="020B0604020202020204" pitchFamily="34" charset="0"/>
                  <a:cs typeface="Arial" panose="020B0604020202020204" pitchFamily="34" charset="0"/>
                </a:endParaRPr>
              </a:p>
              <a:p>
                <a:pPr lvl="3">
                  <a:buFont typeface="Wingdings" panose="05000000000000000000" pitchFamily="2" charset="2"/>
                  <a:buChar char="v"/>
                </a:pPr>
                <a14:m>
                  <m:oMath xmlns:m="http://schemas.openxmlformats.org/officeDocument/2006/math">
                    <m:r>
                      <a:rPr lang="en-IN" sz="2400" i="1">
                        <a:latin typeface="Cambria Math" panose="02040503050406030204" pitchFamily="18" charset="0"/>
                      </a:rPr>
                      <m:t>𝐶</m:t>
                    </m:r>
                    <m:d>
                      <m:dPr>
                        <m:ctrlPr>
                          <a:rPr lang="en-IN" sz="2400" i="1">
                            <a:latin typeface="Cambria Math" panose="02040503050406030204" pitchFamily="18" charset="0"/>
                          </a:rPr>
                        </m:ctrlPr>
                      </m:dPr>
                      <m:e>
                        <m:r>
                          <a:rPr lang="en-US" sz="2400" b="0" i="1" smtClean="0">
                            <a:latin typeface="Cambria Math" panose="02040503050406030204" pitchFamily="18" charset="0"/>
                          </a:rPr>
                          <m:t>𝑖</m:t>
                        </m:r>
                        <m:r>
                          <a:rPr lang="en-IN" sz="2400" i="1">
                            <a:latin typeface="Cambria Math" panose="02040503050406030204" pitchFamily="18" charset="0"/>
                          </a:rPr>
                          <m:t>,</m:t>
                        </m:r>
                        <m:r>
                          <a:rPr lang="en-US" sz="2400" b="0" i="1" smtClean="0">
                            <a:latin typeface="Cambria Math" panose="02040503050406030204" pitchFamily="18" charset="0"/>
                          </a:rPr>
                          <m:t>𝑗</m:t>
                        </m:r>
                      </m:e>
                    </m:d>
                    <m:r>
                      <a:rPr lang="en-IN" sz="2400" i="1">
                        <a:latin typeface="Cambria Math" panose="02040503050406030204" pitchFamily="18" charset="0"/>
                      </a:rPr>
                      <m:t>+</m:t>
                    </m:r>
                    <m:r>
                      <a:rPr lang="en-US" sz="2400" b="0" i="1" smtClean="0">
                        <a:latin typeface="Cambria Math" panose="02040503050406030204" pitchFamily="18" charset="0"/>
                      </a:rPr>
                      <m:t>𝑋</m:t>
                    </m:r>
                  </m:oMath>
                </a14:m>
                <a:r>
                  <a:rPr lang="en-IN" sz="2400" i="1" dirty="0" smtClean="0">
                    <a:latin typeface="Arial" panose="020B0604020202020204" pitchFamily="34" charset="0"/>
                    <a:cs typeface="Arial" panose="020B0604020202020204" pitchFamily="34" charset="0"/>
                  </a:rPr>
                  <a:t> is discarded as a whole</a:t>
                </a:r>
              </a:p>
              <a:p>
                <a:pPr lvl="2">
                  <a:buFont typeface="Wingdings" panose="05000000000000000000" pitchFamily="2" charset="2"/>
                  <a:buChar char="v"/>
                </a:pPr>
                <a14:m>
                  <m:oMath xmlns:m="http://schemas.openxmlformats.org/officeDocument/2006/math">
                    <m:r>
                      <a:rPr lang="en-US" sz="2400" b="0" i="1" smtClean="0">
                        <a:latin typeface="Cambria Math" panose="02040503050406030204" pitchFamily="18" charset="0"/>
                        <a:cs typeface="Arial" panose="020B0604020202020204" pitchFamily="34" charset="0"/>
                      </a:rPr>
                      <m:t>𝐶</m:t>
                    </m:r>
                    <m:d>
                      <m:dPr>
                        <m:ctrlPr>
                          <a:rPr lang="en-US" sz="2400" b="0" i="1" smtClean="0">
                            <a:latin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cs typeface="Arial" panose="020B0604020202020204" pitchFamily="34" charset="0"/>
                          </a:rPr>
                          <m:t>0,</m:t>
                        </m:r>
                        <m:r>
                          <a:rPr lang="en-US" sz="2400" b="0" i="1" smtClean="0">
                            <a:latin typeface="Cambria Math" panose="02040503050406030204" pitchFamily="18" charset="0"/>
                            <a:cs typeface="Arial" panose="020B0604020202020204" pitchFamily="34" charset="0"/>
                          </a:rPr>
                          <m:t>𝑗</m:t>
                        </m:r>
                      </m:e>
                    </m:d>
                    <m:r>
                      <a:rPr lang="en-US" sz="2400" b="0" i="1" smtClean="0">
                        <a:latin typeface="Cambria Math" panose="02040503050406030204" pitchFamily="18" charset="0"/>
                        <a:cs typeface="Arial" panose="020B0604020202020204" pitchFamily="34" charset="0"/>
                      </a:rPr>
                      <m:t>= ?</m:t>
                    </m:r>
                  </m:oMath>
                </a14:m>
                <a:endParaRPr lang="en-IN" sz="2400" i="1" dirty="0">
                  <a:latin typeface="Arial" panose="020B0604020202020204" pitchFamily="34" charset="0"/>
                  <a:cs typeface="Arial" panose="020B0604020202020204" pitchFamily="34" charset="0"/>
                </a:endParaRPr>
              </a:p>
              <a:p>
                <a:endParaRPr lang="en-IN"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778" t="-943" r="-611"/>
                </a:stretch>
              </a:blipFill>
            </p:spPr>
            <p:txBody>
              <a:bodyPr/>
              <a:lstStyle/>
              <a:p>
                <a:r>
                  <a:rPr lang="en-IN">
                    <a:noFill/>
                  </a:rPr>
                  <a:t> </a:t>
                </a:r>
              </a:p>
            </p:txBody>
          </p:sp>
        </mc:Fallback>
      </mc:AlternateContent>
      <p:sp>
        <p:nvSpPr>
          <p:cNvPr id="3" name="Content Placeholder 2"/>
          <p:cNvSpPr>
            <a:spLocks noGrp="1"/>
          </p:cNvSpPr>
          <p:nvPr>
            <p:ph sz="quarter" idx="10"/>
          </p:nvPr>
        </p:nvSpPr>
        <p:spPr/>
        <p:txBody>
          <a:bodyPr/>
          <a:lstStyle/>
          <a:p>
            <a:r>
              <a:rPr lang="en-IN" b="0"/>
              <a:t>Example: (</a:t>
            </a:r>
            <a:r>
              <a:rPr lang="en-IN"/>
              <a:t>knapsack problem</a:t>
            </a:r>
            <a:r>
              <a:rPr lang="en-IN" b="0"/>
              <a:t>)</a:t>
            </a:r>
            <a:endParaRPr lang="en-IN" dirty="0"/>
          </a:p>
        </p:txBody>
      </p:sp>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456120" y="128520"/>
              <a:ext cx="10591560" cy="4938480"/>
            </p14:xfrm>
          </p:contentPart>
        </mc:Choice>
        <mc:Fallback>
          <p:pic>
            <p:nvPicPr>
              <p:cNvPr id="4" name="Ink 3"/>
              <p:cNvPicPr/>
              <p:nvPr/>
            </p:nvPicPr>
            <p:blipFill>
              <a:blip r:embed="rId4"/>
              <a:stretch>
                <a:fillRect/>
              </a:stretch>
            </p:blipFill>
            <p:spPr>
              <a:xfrm>
                <a:off x="447480" y="117720"/>
                <a:ext cx="10603080" cy="4956480"/>
              </a:xfrm>
              <a:prstGeom prst="rect">
                <a:avLst/>
              </a:prstGeom>
            </p:spPr>
          </p:pic>
        </mc:Fallback>
      </mc:AlternateContent>
    </p:spTree>
    <p:extLst>
      <p:ext uri="{BB962C8B-B14F-4D97-AF65-F5344CB8AC3E}">
        <p14:creationId xmlns:p14="http://schemas.microsoft.com/office/powerpoint/2010/main" val="13020927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b="0"/>
              <a:t>Example: (</a:t>
            </a:r>
            <a:r>
              <a:rPr lang="en-IN"/>
              <a:t>knapsack problem</a:t>
            </a:r>
            <a:r>
              <a:rPr lang="en-IN" b="0"/>
              <a:t>)</a:t>
            </a:r>
            <a:endParaRPr lang="en-IN" dirty="0"/>
          </a:p>
        </p:txBody>
      </p:sp>
      <p:sp>
        <p:nvSpPr>
          <p:cNvPr id="4" name="Content Placeholder 1"/>
          <p:cNvSpPr>
            <a:spLocks noGrp="1"/>
          </p:cNvSpPr>
          <p:nvPr>
            <p:ph idx="1"/>
          </p:nvPr>
        </p:nvSpPr>
        <p:spPr/>
        <p:txBody>
          <a:bodyPr>
            <a:noAutofit/>
          </a:bodyPr>
          <a:lstStyle/>
          <a:p>
            <a:pPr>
              <a:buFont typeface="Wingdings" panose="05000000000000000000" pitchFamily="2" charset="2"/>
              <a:buChar char="v"/>
            </a:pPr>
            <a:r>
              <a:rPr lang="en-IN" dirty="0" smtClean="0"/>
              <a:t>Example: </a:t>
            </a:r>
            <a:r>
              <a:rPr lang="en-IN" dirty="0"/>
              <a:t>Knapsack Capacity W = </a:t>
            </a:r>
            <a:r>
              <a:rPr lang="en-IN" dirty="0" smtClean="0"/>
              <a:t>49 and, can pick multiple items from each box.</a:t>
            </a:r>
          </a:p>
          <a:p>
            <a:pPr>
              <a:buFont typeface="Wingdings" panose="05000000000000000000" pitchFamily="2" charset="2"/>
              <a:buChar char="v"/>
            </a:pPr>
            <a:endParaRPr lang="en-IN" dirty="0" smtClean="0"/>
          </a:p>
          <a:p>
            <a:pPr>
              <a:buFont typeface="Wingdings" panose="05000000000000000000" pitchFamily="2" charset="2"/>
              <a:buChar char="v"/>
            </a:pPr>
            <a:endParaRPr lang="en-IN" dirty="0" smtClean="0"/>
          </a:p>
        </p:txBody>
      </p:sp>
      <p:graphicFrame>
        <p:nvGraphicFramePr>
          <p:cNvPr id="5" name="Table 4"/>
          <p:cNvGraphicFramePr>
            <a:graphicFrameLocks noGrp="1"/>
          </p:cNvGraphicFramePr>
          <p:nvPr>
            <p:extLst>
              <p:ext uri="{D42A27DB-BD31-4B8C-83A1-F6EECF244321}">
                <p14:modId xmlns:p14="http://schemas.microsoft.com/office/powerpoint/2010/main" val="1167905663"/>
              </p:ext>
            </p:extLst>
          </p:nvPr>
        </p:nvGraphicFramePr>
        <p:xfrm>
          <a:off x="2844800" y="2057175"/>
          <a:ext cx="4876800" cy="111252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tblGrid>
              <a:tr h="370840">
                <a:tc>
                  <a:txBody>
                    <a:bodyPr/>
                    <a:lstStyle/>
                    <a:p>
                      <a:r>
                        <a:rPr lang="en-IN" dirty="0" smtClean="0"/>
                        <a:t>Item</a:t>
                      </a:r>
                      <a:endParaRPr lang="en-IN" dirty="0"/>
                    </a:p>
                  </a:txBody>
                  <a:tcPr/>
                </a:tc>
                <a:tc>
                  <a:txBody>
                    <a:bodyPr/>
                    <a:lstStyle/>
                    <a:p>
                      <a:r>
                        <a:rPr lang="en-IN" dirty="0" smtClean="0"/>
                        <a:t>A</a:t>
                      </a:r>
                      <a:endParaRPr lang="en-IN" dirty="0"/>
                    </a:p>
                  </a:txBody>
                  <a:tcPr/>
                </a:tc>
                <a:tc>
                  <a:txBody>
                    <a:bodyPr/>
                    <a:lstStyle/>
                    <a:p>
                      <a:r>
                        <a:rPr lang="en-IN" dirty="0" smtClean="0"/>
                        <a:t>B</a:t>
                      </a:r>
                      <a:endParaRPr lang="en-IN" dirty="0"/>
                    </a:p>
                  </a:txBody>
                  <a:tcPr/>
                </a:tc>
                <a:tc>
                  <a:txBody>
                    <a:bodyPr/>
                    <a:lstStyle/>
                    <a:p>
                      <a:r>
                        <a:rPr lang="en-IN" dirty="0" smtClean="0"/>
                        <a:t>C</a:t>
                      </a:r>
                      <a:endParaRPr lang="en-IN" dirty="0"/>
                    </a:p>
                  </a:txBody>
                  <a:tcPr/>
                </a:tc>
                <a:extLst>
                  <a:ext uri="{0D108BD9-81ED-4DB2-BD59-A6C34878D82A}">
                    <a16:rowId xmlns:a16="http://schemas.microsoft.com/office/drawing/2014/main" val="10000"/>
                  </a:ext>
                </a:extLst>
              </a:tr>
              <a:tr h="370840">
                <a:tc>
                  <a:txBody>
                    <a:bodyPr/>
                    <a:lstStyle/>
                    <a:p>
                      <a:r>
                        <a:rPr lang="en-IN" dirty="0" smtClean="0"/>
                        <a:t>Price</a:t>
                      </a:r>
                      <a:endParaRPr lang="en-IN" dirty="0"/>
                    </a:p>
                  </a:txBody>
                  <a:tcPr/>
                </a:tc>
                <a:tc>
                  <a:txBody>
                    <a:bodyPr/>
                    <a:lstStyle/>
                    <a:p>
                      <a:r>
                        <a:rPr lang="en-IN" dirty="0" smtClean="0"/>
                        <a:t>5</a:t>
                      </a:r>
                      <a:endParaRPr lang="en-IN" dirty="0"/>
                    </a:p>
                  </a:txBody>
                  <a:tcPr/>
                </a:tc>
                <a:tc>
                  <a:txBody>
                    <a:bodyPr/>
                    <a:lstStyle/>
                    <a:p>
                      <a:r>
                        <a:rPr lang="en-IN" dirty="0" smtClean="0"/>
                        <a:t>8</a:t>
                      </a:r>
                      <a:endParaRPr lang="en-IN" dirty="0"/>
                    </a:p>
                  </a:txBody>
                  <a:tcPr/>
                </a:tc>
                <a:tc>
                  <a:txBody>
                    <a:bodyPr/>
                    <a:lstStyle/>
                    <a:p>
                      <a:r>
                        <a:rPr lang="en-IN" dirty="0" smtClean="0"/>
                        <a:t>14</a:t>
                      </a:r>
                      <a:endParaRPr lang="en-IN" dirty="0"/>
                    </a:p>
                  </a:txBody>
                  <a:tcPr/>
                </a:tc>
                <a:extLst>
                  <a:ext uri="{0D108BD9-81ED-4DB2-BD59-A6C34878D82A}">
                    <a16:rowId xmlns:a16="http://schemas.microsoft.com/office/drawing/2014/main" val="10001"/>
                  </a:ext>
                </a:extLst>
              </a:tr>
              <a:tr h="370840">
                <a:tc>
                  <a:txBody>
                    <a:bodyPr/>
                    <a:lstStyle/>
                    <a:p>
                      <a:r>
                        <a:rPr lang="en-IN" dirty="0" smtClean="0"/>
                        <a:t>Size</a:t>
                      </a:r>
                      <a:endParaRPr lang="en-IN" dirty="0"/>
                    </a:p>
                  </a:txBody>
                  <a:tcPr/>
                </a:tc>
                <a:tc>
                  <a:txBody>
                    <a:bodyPr/>
                    <a:lstStyle/>
                    <a:p>
                      <a:r>
                        <a:rPr lang="en-IN" dirty="0" smtClean="0"/>
                        <a:t>2</a:t>
                      </a:r>
                      <a:endParaRPr lang="en-IN" dirty="0"/>
                    </a:p>
                  </a:txBody>
                  <a:tcPr/>
                </a:tc>
                <a:tc>
                  <a:txBody>
                    <a:bodyPr/>
                    <a:lstStyle/>
                    <a:p>
                      <a:r>
                        <a:rPr lang="en-IN" dirty="0" smtClean="0"/>
                        <a:t>3</a:t>
                      </a:r>
                      <a:endParaRPr lang="en-IN" dirty="0"/>
                    </a:p>
                  </a:txBody>
                  <a:tcPr/>
                </a:tc>
                <a:tc>
                  <a:txBody>
                    <a:bodyPr/>
                    <a:lstStyle/>
                    <a:p>
                      <a:r>
                        <a:rPr lang="en-IN" dirty="0" smtClean="0"/>
                        <a:t>5</a:t>
                      </a:r>
                      <a:endParaRPr lang="en-IN" dirty="0"/>
                    </a:p>
                  </a:txBody>
                  <a:tcPr/>
                </a:tc>
                <a:extLst>
                  <a:ext uri="{0D108BD9-81ED-4DB2-BD59-A6C34878D82A}">
                    <a16:rowId xmlns:a16="http://schemas.microsoft.com/office/drawing/2014/main" val="10002"/>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326573757"/>
              </p:ext>
            </p:extLst>
          </p:nvPr>
        </p:nvGraphicFramePr>
        <p:xfrm>
          <a:off x="406419" y="3169694"/>
          <a:ext cx="11357950" cy="2542872"/>
        </p:xfrm>
        <a:graphic>
          <a:graphicData uri="http://schemas.openxmlformats.org/drawingml/2006/table">
            <a:tbl>
              <a:tblPr firstRow="1" bandRow="1">
                <a:tableStyleId>{5C22544A-7EE6-4342-B048-85BDC9FD1C3A}</a:tableStyleId>
              </a:tblPr>
              <a:tblGrid>
                <a:gridCol w="246038">
                  <a:extLst>
                    <a:ext uri="{9D8B030D-6E8A-4147-A177-3AD203B41FA5}">
                      <a16:colId xmlns:a16="http://schemas.microsoft.com/office/drawing/2014/main" val="2735443266"/>
                    </a:ext>
                  </a:extLst>
                </a:gridCol>
                <a:gridCol w="208280">
                  <a:extLst>
                    <a:ext uri="{9D8B030D-6E8A-4147-A177-3AD203B41FA5}">
                      <a16:colId xmlns:a16="http://schemas.microsoft.com/office/drawing/2014/main" val="1743112742"/>
                    </a:ext>
                  </a:extLst>
                </a:gridCol>
                <a:gridCol w="227159">
                  <a:extLst>
                    <a:ext uri="{9D8B030D-6E8A-4147-A177-3AD203B41FA5}">
                      <a16:colId xmlns:a16="http://schemas.microsoft.com/office/drawing/2014/main" val="772973343"/>
                    </a:ext>
                  </a:extLst>
                </a:gridCol>
                <a:gridCol w="227159">
                  <a:extLst>
                    <a:ext uri="{9D8B030D-6E8A-4147-A177-3AD203B41FA5}">
                      <a16:colId xmlns:a16="http://schemas.microsoft.com/office/drawing/2014/main" val="2969504087"/>
                    </a:ext>
                  </a:extLst>
                </a:gridCol>
                <a:gridCol w="227159">
                  <a:extLst>
                    <a:ext uri="{9D8B030D-6E8A-4147-A177-3AD203B41FA5}">
                      <a16:colId xmlns:a16="http://schemas.microsoft.com/office/drawing/2014/main" val="660323072"/>
                    </a:ext>
                  </a:extLst>
                </a:gridCol>
                <a:gridCol w="227159">
                  <a:extLst>
                    <a:ext uri="{9D8B030D-6E8A-4147-A177-3AD203B41FA5}">
                      <a16:colId xmlns:a16="http://schemas.microsoft.com/office/drawing/2014/main" val="2061119275"/>
                    </a:ext>
                  </a:extLst>
                </a:gridCol>
                <a:gridCol w="227159">
                  <a:extLst>
                    <a:ext uri="{9D8B030D-6E8A-4147-A177-3AD203B41FA5}">
                      <a16:colId xmlns:a16="http://schemas.microsoft.com/office/drawing/2014/main" val="2271196871"/>
                    </a:ext>
                  </a:extLst>
                </a:gridCol>
                <a:gridCol w="227159">
                  <a:extLst>
                    <a:ext uri="{9D8B030D-6E8A-4147-A177-3AD203B41FA5}">
                      <a16:colId xmlns:a16="http://schemas.microsoft.com/office/drawing/2014/main" val="587449631"/>
                    </a:ext>
                  </a:extLst>
                </a:gridCol>
                <a:gridCol w="227159">
                  <a:extLst>
                    <a:ext uri="{9D8B030D-6E8A-4147-A177-3AD203B41FA5}">
                      <a16:colId xmlns:a16="http://schemas.microsoft.com/office/drawing/2014/main" val="3762755544"/>
                    </a:ext>
                  </a:extLst>
                </a:gridCol>
                <a:gridCol w="227159">
                  <a:extLst>
                    <a:ext uri="{9D8B030D-6E8A-4147-A177-3AD203B41FA5}">
                      <a16:colId xmlns:a16="http://schemas.microsoft.com/office/drawing/2014/main" val="3146538951"/>
                    </a:ext>
                  </a:extLst>
                </a:gridCol>
                <a:gridCol w="227159">
                  <a:extLst>
                    <a:ext uri="{9D8B030D-6E8A-4147-A177-3AD203B41FA5}">
                      <a16:colId xmlns:a16="http://schemas.microsoft.com/office/drawing/2014/main" val="2537528958"/>
                    </a:ext>
                  </a:extLst>
                </a:gridCol>
                <a:gridCol w="227159">
                  <a:extLst>
                    <a:ext uri="{9D8B030D-6E8A-4147-A177-3AD203B41FA5}">
                      <a16:colId xmlns:a16="http://schemas.microsoft.com/office/drawing/2014/main" val="3337252617"/>
                    </a:ext>
                  </a:extLst>
                </a:gridCol>
                <a:gridCol w="227159">
                  <a:extLst>
                    <a:ext uri="{9D8B030D-6E8A-4147-A177-3AD203B41FA5}">
                      <a16:colId xmlns:a16="http://schemas.microsoft.com/office/drawing/2014/main" val="1277165945"/>
                    </a:ext>
                  </a:extLst>
                </a:gridCol>
                <a:gridCol w="227159">
                  <a:extLst>
                    <a:ext uri="{9D8B030D-6E8A-4147-A177-3AD203B41FA5}">
                      <a16:colId xmlns:a16="http://schemas.microsoft.com/office/drawing/2014/main" val="2893328924"/>
                    </a:ext>
                  </a:extLst>
                </a:gridCol>
                <a:gridCol w="227159">
                  <a:extLst>
                    <a:ext uri="{9D8B030D-6E8A-4147-A177-3AD203B41FA5}">
                      <a16:colId xmlns:a16="http://schemas.microsoft.com/office/drawing/2014/main" val="3405112752"/>
                    </a:ext>
                  </a:extLst>
                </a:gridCol>
                <a:gridCol w="227159">
                  <a:extLst>
                    <a:ext uri="{9D8B030D-6E8A-4147-A177-3AD203B41FA5}">
                      <a16:colId xmlns:a16="http://schemas.microsoft.com/office/drawing/2014/main" val="3489325234"/>
                    </a:ext>
                  </a:extLst>
                </a:gridCol>
                <a:gridCol w="227159">
                  <a:extLst>
                    <a:ext uri="{9D8B030D-6E8A-4147-A177-3AD203B41FA5}">
                      <a16:colId xmlns:a16="http://schemas.microsoft.com/office/drawing/2014/main" val="2067839788"/>
                    </a:ext>
                  </a:extLst>
                </a:gridCol>
                <a:gridCol w="227159">
                  <a:extLst>
                    <a:ext uri="{9D8B030D-6E8A-4147-A177-3AD203B41FA5}">
                      <a16:colId xmlns:a16="http://schemas.microsoft.com/office/drawing/2014/main" val="4170840234"/>
                    </a:ext>
                  </a:extLst>
                </a:gridCol>
                <a:gridCol w="227159">
                  <a:extLst>
                    <a:ext uri="{9D8B030D-6E8A-4147-A177-3AD203B41FA5}">
                      <a16:colId xmlns:a16="http://schemas.microsoft.com/office/drawing/2014/main" val="1626500357"/>
                    </a:ext>
                  </a:extLst>
                </a:gridCol>
                <a:gridCol w="227159">
                  <a:extLst>
                    <a:ext uri="{9D8B030D-6E8A-4147-A177-3AD203B41FA5}">
                      <a16:colId xmlns:a16="http://schemas.microsoft.com/office/drawing/2014/main" val="309328448"/>
                    </a:ext>
                  </a:extLst>
                </a:gridCol>
                <a:gridCol w="227159">
                  <a:extLst>
                    <a:ext uri="{9D8B030D-6E8A-4147-A177-3AD203B41FA5}">
                      <a16:colId xmlns:a16="http://schemas.microsoft.com/office/drawing/2014/main" val="4192452275"/>
                    </a:ext>
                  </a:extLst>
                </a:gridCol>
                <a:gridCol w="227159">
                  <a:extLst>
                    <a:ext uri="{9D8B030D-6E8A-4147-A177-3AD203B41FA5}">
                      <a16:colId xmlns:a16="http://schemas.microsoft.com/office/drawing/2014/main" val="3547029631"/>
                    </a:ext>
                  </a:extLst>
                </a:gridCol>
                <a:gridCol w="227159">
                  <a:extLst>
                    <a:ext uri="{9D8B030D-6E8A-4147-A177-3AD203B41FA5}">
                      <a16:colId xmlns:a16="http://schemas.microsoft.com/office/drawing/2014/main" val="2595162045"/>
                    </a:ext>
                  </a:extLst>
                </a:gridCol>
                <a:gridCol w="227159">
                  <a:extLst>
                    <a:ext uri="{9D8B030D-6E8A-4147-A177-3AD203B41FA5}">
                      <a16:colId xmlns:a16="http://schemas.microsoft.com/office/drawing/2014/main" val="528581483"/>
                    </a:ext>
                  </a:extLst>
                </a:gridCol>
                <a:gridCol w="227159">
                  <a:extLst>
                    <a:ext uri="{9D8B030D-6E8A-4147-A177-3AD203B41FA5}">
                      <a16:colId xmlns:a16="http://schemas.microsoft.com/office/drawing/2014/main" val="2792641998"/>
                    </a:ext>
                  </a:extLst>
                </a:gridCol>
                <a:gridCol w="227159">
                  <a:extLst>
                    <a:ext uri="{9D8B030D-6E8A-4147-A177-3AD203B41FA5}">
                      <a16:colId xmlns:a16="http://schemas.microsoft.com/office/drawing/2014/main" val="1011502485"/>
                    </a:ext>
                  </a:extLst>
                </a:gridCol>
                <a:gridCol w="227159">
                  <a:extLst>
                    <a:ext uri="{9D8B030D-6E8A-4147-A177-3AD203B41FA5}">
                      <a16:colId xmlns:a16="http://schemas.microsoft.com/office/drawing/2014/main" val="1111526287"/>
                    </a:ext>
                  </a:extLst>
                </a:gridCol>
                <a:gridCol w="227159">
                  <a:extLst>
                    <a:ext uri="{9D8B030D-6E8A-4147-A177-3AD203B41FA5}">
                      <a16:colId xmlns:a16="http://schemas.microsoft.com/office/drawing/2014/main" val="835276493"/>
                    </a:ext>
                  </a:extLst>
                </a:gridCol>
                <a:gridCol w="227159">
                  <a:extLst>
                    <a:ext uri="{9D8B030D-6E8A-4147-A177-3AD203B41FA5}">
                      <a16:colId xmlns:a16="http://schemas.microsoft.com/office/drawing/2014/main" val="1940543505"/>
                    </a:ext>
                  </a:extLst>
                </a:gridCol>
                <a:gridCol w="227159">
                  <a:extLst>
                    <a:ext uri="{9D8B030D-6E8A-4147-A177-3AD203B41FA5}">
                      <a16:colId xmlns:a16="http://schemas.microsoft.com/office/drawing/2014/main" val="182707373"/>
                    </a:ext>
                  </a:extLst>
                </a:gridCol>
                <a:gridCol w="227159">
                  <a:extLst>
                    <a:ext uri="{9D8B030D-6E8A-4147-A177-3AD203B41FA5}">
                      <a16:colId xmlns:a16="http://schemas.microsoft.com/office/drawing/2014/main" val="358530209"/>
                    </a:ext>
                  </a:extLst>
                </a:gridCol>
                <a:gridCol w="227159">
                  <a:extLst>
                    <a:ext uri="{9D8B030D-6E8A-4147-A177-3AD203B41FA5}">
                      <a16:colId xmlns:a16="http://schemas.microsoft.com/office/drawing/2014/main" val="4279223712"/>
                    </a:ext>
                  </a:extLst>
                </a:gridCol>
                <a:gridCol w="227159">
                  <a:extLst>
                    <a:ext uri="{9D8B030D-6E8A-4147-A177-3AD203B41FA5}">
                      <a16:colId xmlns:a16="http://schemas.microsoft.com/office/drawing/2014/main" val="3840666555"/>
                    </a:ext>
                  </a:extLst>
                </a:gridCol>
                <a:gridCol w="227159">
                  <a:extLst>
                    <a:ext uri="{9D8B030D-6E8A-4147-A177-3AD203B41FA5}">
                      <a16:colId xmlns:a16="http://schemas.microsoft.com/office/drawing/2014/main" val="2594932835"/>
                    </a:ext>
                  </a:extLst>
                </a:gridCol>
                <a:gridCol w="227159">
                  <a:extLst>
                    <a:ext uri="{9D8B030D-6E8A-4147-A177-3AD203B41FA5}">
                      <a16:colId xmlns:a16="http://schemas.microsoft.com/office/drawing/2014/main" val="3010659071"/>
                    </a:ext>
                  </a:extLst>
                </a:gridCol>
                <a:gridCol w="227159">
                  <a:extLst>
                    <a:ext uri="{9D8B030D-6E8A-4147-A177-3AD203B41FA5}">
                      <a16:colId xmlns:a16="http://schemas.microsoft.com/office/drawing/2014/main" val="4190502077"/>
                    </a:ext>
                  </a:extLst>
                </a:gridCol>
                <a:gridCol w="227159">
                  <a:extLst>
                    <a:ext uri="{9D8B030D-6E8A-4147-A177-3AD203B41FA5}">
                      <a16:colId xmlns:a16="http://schemas.microsoft.com/office/drawing/2014/main" val="1806512244"/>
                    </a:ext>
                  </a:extLst>
                </a:gridCol>
                <a:gridCol w="227159">
                  <a:extLst>
                    <a:ext uri="{9D8B030D-6E8A-4147-A177-3AD203B41FA5}">
                      <a16:colId xmlns:a16="http://schemas.microsoft.com/office/drawing/2014/main" val="1732567367"/>
                    </a:ext>
                  </a:extLst>
                </a:gridCol>
                <a:gridCol w="227159">
                  <a:extLst>
                    <a:ext uri="{9D8B030D-6E8A-4147-A177-3AD203B41FA5}">
                      <a16:colId xmlns:a16="http://schemas.microsoft.com/office/drawing/2014/main" val="3339228989"/>
                    </a:ext>
                  </a:extLst>
                </a:gridCol>
                <a:gridCol w="227159">
                  <a:extLst>
                    <a:ext uri="{9D8B030D-6E8A-4147-A177-3AD203B41FA5}">
                      <a16:colId xmlns:a16="http://schemas.microsoft.com/office/drawing/2014/main" val="2466192012"/>
                    </a:ext>
                  </a:extLst>
                </a:gridCol>
                <a:gridCol w="227159">
                  <a:extLst>
                    <a:ext uri="{9D8B030D-6E8A-4147-A177-3AD203B41FA5}">
                      <a16:colId xmlns:a16="http://schemas.microsoft.com/office/drawing/2014/main" val="857376484"/>
                    </a:ext>
                  </a:extLst>
                </a:gridCol>
                <a:gridCol w="227159">
                  <a:extLst>
                    <a:ext uri="{9D8B030D-6E8A-4147-A177-3AD203B41FA5}">
                      <a16:colId xmlns:a16="http://schemas.microsoft.com/office/drawing/2014/main" val="1669009271"/>
                    </a:ext>
                  </a:extLst>
                </a:gridCol>
                <a:gridCol w="227159">
                  <a:extLst>
                    <a:ext uri="{9D8B030D-6E8A-4147-A177-3AD203B41FA5}">
                      <a16:colId xmlns:a16="http://schemas.microsoft.com/office/drawing/2014/main" val="2007740277"/>
                    </a:ext>
                  </a:extLst>
                </a:gridCol>
                <a:gridCol w="227159">
                  <a:extLst>
                    <a:ext uri="{9D8B030D-6E8A-4147-A177-3AD203B41FA5}">
                      <a16:colId xmlns:a16="http://schemas.microsoft.com/office/drawing/2014/main" val="481876017"/>
                    </a:ext>
                  </a:extLst>
                </a:gridCol>
                <a:gridCol w="227159">
                  <a:extLst>
                    <a:ext uri="{9D8B030D-6E8A-4147-A177-3AD203B41FA5}">
                      <a16:colId xmlns:a16="http://schemas.microsoft.com/office/drawing/2014/main" val="2784987403"/>
                    </a:ext>
                  </a:extLst>
                </a:gridCol>
                <a:gridCol w="227159">
                  <a:extLst>
                    <a:ext uri="{9D8B030D-6E8A-4147-A177-3AD203B41FA5}">
                      <a16:colId xmlns:a16="http://schemas.microsoft.com/office/drawing/2014/main" val="764465253"/>
                    </a:ext>
                  </a:extLst>
                </a:gridCol>
                <a:gridCol w="227159">
                  <a:extLst>
                    <a:ext uri="{9D8B030D-6E8A-4147-A177-3AD203B41FA5}">
                      <a16:colId xmlns:a16="http://schemas.microsoft.com/office/drawing/2014/main" val="4236588877"/>
                    </a:ext>
                  </a:extLst>
                </a:gridCol>
                <a:gridCol w="227159">
                  <a:extLst>
                    <a:ext uri="{9D8B030D-6E8A-4147-A177-3AD203B41FA5}">
                      <a16:colId xmlns:a16="http://schemas.microsoft.com/office/drawing/2014/main" val="1324696149"/>
                    </a:ext>
                  </a:extLst>
                </a:gridCol>
                <a:gridCol w="227159">
                  <a:extLst>
                    <a:ext uri="{9D8B030D-6E8A-4147-A177-3AD203B41FA5}">
                      <a16:colId xmlns:a16="http://schemas.microsoft.com/office/drawing/2014/main" val="1895533474"/>
                    </a:ext>
                  </a:extLst>
                </a:gridCol>
                <a:gridCol w="227159">
                  <a:extLst>
                    <a:ext uri="{9D8B030D-6E8A-4147-A177-3AD203B41FA5}">
                      <a16:colId xmlns:a16="http://schemas.microsoft.com/office/drawing/2014/main" val="1091270585"/>
                    </a:ext>
                  </a:extLst>
                </a:gridCol>
              </a:tblGrid>
              <a:tr h="569793">
                <a:tc>
                  <a:txBody>
                    <a:bodyPr/>
                    <a:lstStyle/>
                    <a:p>
                      <a:pPr algn="ctr"/>
                      <a:r>
                        <a:rPr lang="en-US" sz="1400" dirty="0" smtClean="0"/>
                        <a:t>0</a:t>
                      </a:r>
                      <a:endParaRPr lang="en-IN" sz="1400" dirty="0"/>
                    </a:p>
                  </a:txBody>
                  <a:tcPr anchor="ctr"/>
                </a:tc>
                <a:tc>
                  <a:txBody>
                    <a:bodyPr/>
                    <a:lstStyle/>
                    <a:p>
                      <a:pPr algn="ctr"/>
                      <a:r>
                        <a:rPr lang="en-US" sz="1400" dirty="0" smtClean="0"/>
                        <a:t>1</a:t>
                      </a:r>
                      <a:endParaRPr lang="en-IN" sz="1400" dirty="0"/>
                    </a:p>
                  </a:txBody>
                  <a:tcPr anchor="ctr"/>
                </a:tc>
                <a:tc>
                  <a:txBody>
                    <a:bodyPr/>
                    <a:lstStyle/>
                    <a:p>
                      <a:pPr algn="ctr"/>
                      <a:r>
                        <a:rPr lang="en-US" sz="1400" dirty="0" smtClean="0"/>
                        <a:t>2</a:t>
                      </a:r>
                      <a:endParaRPr lang="en-IN" sz="1400" dirty="0"/>
                    </a:p>
                  </a:txBody>
                  <a:tcPr anchor="ctr"/>
                </a:tc>
                <a:tc>
                  <a:txBody>
                    <a:bodyPr/>
                    <a:lstStyle/>
                    <a:p>
                      <a:pPr algn="ctr"/>
                      <a:r>
                        <a:rPr lang="en-US" sz="1400" dirty="0" smtClean="0"/>
                        <a:t>3</a:t>
                      </a:r>
                      <a:endParaRPr lang="en-IN" sz="1400" dirty="0"/>
                    </a:p>
                  </a:txBody>
                  <a:tcPr anchor="ctr"/>
                </a:tc>
                <a:tc>
                  <a:txBody>
                    <a:bodyPr/>
                    <a:lstStyle/>
                    <a:p>
                      <a:pPr algn="ctr"/>
                      <a:r>
                        <a:rPr lang="en-US" sz="1400" dirty="0" smtClean="0"/>
                        <a:t>4</a:t>
                      </a:r>
                      <a:endParaRPr lang="en-IN" sz="1400" dirty="0"/>
                    </a:p>
                  </a:txBody>
                  <a:tcPr anchor="ctr"/>
                </a:tc>
                <a:tc>
                  <a:txBody>
                    <a:bodyPr/>
                    <a:lstStyle/>
                    <a:p>
                      <a:pPr algn="ctr"/>
                      <a:r>
                        <a:rPr lang="en-US" sz="1400" dirty="0" smtClean="0"/>
                        <a:t>5</a:t>
                      </a:r>
                      <a:endParaRPr lang="en-IN" sz="1400" dirty="0"/>
                    </a:p>
                  </a:txBody>
                  <a:tcPr anchor="ctr"/>
                </a:tc>
                <a:tc>
                  <a:txBody>
                    <a:bodyPr/>
                    <a:lstStyle/>
                    <a:p>
                      <a:pPr algn="ctr"/>
                      <a:r>
                        <a:rPr lang="en-US" sz="1400" dirty="0" smtClean="0"/>
                        <a:t>6</a:t>
                      </a:r>
                      <a:endParaRPr lang="en-IN" sz="1400" dirty="0"/>
                    </a:p>
                  </a:txBody>
                  <a:tcPr anchor="ctr"/>
                </a:tc>
                <a:tc>
                  <a:txBody>
                    <a:bodyPr/>
                    <a:lstStyle/>
                    <a:p>
                      <a:pPr algn="ctr"/>
                      <a:r>
                        <a:rPr lang="en-US" sz="1400" dirty="0" smtClean="0"/>
                        <a:t>7</a:t>
                      </a:r>
                      <a:endParaRPr lang="en-IN" sz="1400" dirty="0"/>
                    </a:p>
                  </a:txBody>
                  <a:tcPr anchor="ctr"/>
                </a:tc>
                <a:tc>
                  <a:txBody>
                    <a:bodyPr/>
                    <a:lstStyle/>
                    <a:p>
                      <a:pPr algn="ctr"/>
                      <a:r>
                        <a:rPr lang="en-US" sz="1400" dirty="0" smtClean="0"/>
                        <a:t>8</a:t>
                      </a:r>
                      <a:endParaRPr lang="en-IN" sz="1400" dirty="0"/>
                    </a:p>
                  </a:txBody>
                  <a:tcPr anchor="ctr"/>
                </a:tc>
                <a:tc>
                  <a:txBody>
                    <a:bodyPr/>
                    <a:lstStyle/>
                    <a:p>
                      <a:pPr algn="ctr"/>
                      <a:r>
                        <a:rPr lang="en-US" sz="1400" dirty="0" smtClean="0"/>
                        <a:t>9</a:t>
                      </a:r>
                      <a:endParaRPr lang="en-IN" sz="1400" dirty="0"/>
                    </a:p>
                  </a:txBody>
                  <a:tcPr anchor="ctr"/>
                </a:tc>
                <a:tc>
                  <a:txBody>
                    <a:bodyPr/>
                    <a:lstStyle/>
                    <a:p>
                      <a:pPr algn="ctr"/>
                      <a:r>
                        <a:rPr lang="en-US" sz="1400" dirty="0" smtClean="0"/>
                        <a:t>10</a:t>
                      </a:r>
                      <a:endParaRPr lang="en-IN" sz="1400" dirty="0"/>
                    </a:p>
                  </a:txBody>
                  <a:tcPr anchor="ctr"/>
                </a:tc>
                <a:tc>
                  <a:txBody>
                    <a:bodyPr/>
                    <a:lstStyle/>
                    <a:p>
                      <a:pPr algn="ctr"/>
                      <a:r>
                        <a:rPr lang="en-US" sz="1400" dirty="0" smtClean="0"/>
                        <a:t>11</a:t>
                      </a:r>
                      <a:endParaRPr lang="en-IN" sz="1400" dirty="0"/>
                    </a:p>
                  </a:txBody>
                  <a:tcPr anchor="ctr"/>
                </a:tc>
                <a:tc>
                  <a:txBody>
                    <a:bodyPr/>
                    <a:lstStyle/>
                    <a:p>
                      <a:pPr algn="ctr"/>
                      <a:r>
                        <a:rPr lang="en-US" sz="1400" dirty="0" smtClean="0"/>
                        <a:t>12</a:t>
                      </a:r>
                      <a:endParaRPr lang="en-IN" sz="1400" dirty="0"/>
                    </a:p>
                  </a:txBody>
                  <a:tcPr anchor="ctr"/>
                </a:tc>
                <a:tc>
                  <a:txBody>
                    <a:bodyPr/>
                    <a:lstStyle/>
                    <a:p>
                      <a:pPr algn="ctr"/>
                      <a:r>
                        <a:rPr lang="en-US" sz="1400" dirty="0" smtClean="0"/>
                        <a:t>13</a:t>
                      </a:r>
                      <a:endParaRPr lang="en-IN" sz="1400" dirty="0"/>
                    </a:p>
                  </a:txBody>
                  <a:tcPr anchor="ctr"/>
                </a:tc>
                <a:tc>
                  <a:txBody>
                    <a:bodyPr/>
                    <a:lstStyle/>
                    <a:p>
                      <a:pPr algn="ctr"/>
                      <a:r>
                        <a:rPr lang="en-US" sz="1400" dirty="0" smtClean="0"/>
                        <a:t>14</a:t>
                      </a:r>
                      <a:endParaRPr lang="en-IN" sz="1400" dirty="0"/>
                    </a:p>
                  </a:txBody>
                  <a:tcPr anchor="ctr"/>
                </a:tc>
                <a:tc>
                  <a:txBody>
                    <a:bodyPr/>
                    <a:lstStyle/>
                    <a:p>
                      <a:pPr algn="ctr"/>
                      <a:r>
                        <a:rPr lang="en-US" sz="1400" dirty="0" smtClean="0"/>
                        <a:t>15</a:t>
                      </a:r>
                      <a:endParaRPr lang="en-IN" sz="1400" dirty="0"/>
                    </a:p>
                  </a:txBody>
                  <a:tcPr anchor="ctr"/>
                </a:tc>
                <a:tc>
                  <a:txBody>
                    <a:bodyPr/>
                    <a:lstStyle/>
                    <a:p>
                      <a:pPr algn="ctr"/>
                      <a:r>
                        <a:rPr lang="en-US" sz="1400" dirty="0" smtClean="0"/>
                        <a:t>16</a:t>
                      </a:r>
                      <a:endParaRPr lang="en-IN" sz="1400" dirty="0"/>
                    </a:p>
                  </a:txBody>
                  <a:tcPr anchor="ctr"/>
                </a:tc>
                <a:tc>
                  <a:txBody>
                    <a:bodyPr/>
                    <a:lstStyle/>
                    <a:p>
                      <a:pPr algn="ctr"/>
                      <a:r>
                        <a:rPr lang="en-US" sz="1400" dirty="0" smtClean="0"/>
                        <a:t>17</a:t>
                      </a:r>
                      <a:endParaRPr lang="en-IN" sz="1400" dirty="0"/>
                    </a:p>
                  </a:txBody>
                  <a:tcPr anchor="ctr"/>
                </a:tc>
                <a:tc>
                  <a:txBody>
                    <a:bodyPr/>
                    <a:lstStyle/>
                    <a:p>
                      <a:pPr algn="ctr"/>
                      <a:r>
                        <a:rPr lang="en-US" sz="1400" dirty="0" smtClean="0"/>
                        <a:t>18</a:t>
                      </a:r>
                      <a:endParaRPr lang="en-IN" sz="1400" dirty="0"/>
                    </a:p>
                  </a:txBody>
                  <a:tcPr anchor="ctr"/>
                </a:tc>
                <a:tc>
                  <a:txBody>
                    <a:bodyPr/>
                    <a:lstStyle/>
                    <a:p>
                      <a:pPr algn="ctr"/>
                      <a:r>
                        <a:rPr lang="en-US" sz="1400" dirty="0" smtClean="0"/>
                        <a:t>19</a:t>
                      </a:r>
                      <a:endParaRPr lang="en-IN" sz="1400" dirty="0"/>
                    </a:p>
                  </a:txBody>
                  <a:tcPr anchor="ctr"/>
                </a:tc>
                <a:tc>
                  <a:txBody>
                    <a:bodyPr/>
                    <a:lstStyle/>
                    <a:p>
                      <a:pPr algn="ctr"/>
                      <a:r>
                        <a:rPr lang="en-US" sz="1400" dirty="0" smtClean="0"/>
                        <a:t>20</a:t>
                      </a:r>
                      <a:endParaRPr lang="en-IN" sz="1400" dirty="0"/>
                    </a:p>
                  </a:txBody>
                  <a:tcPr anchor="ctr"/>
                </a:tc>
                <a:tc>
                  <a:txBody>
                    <a:bodyPr/>
                    <a:lstStyle/>
                    <a:p>
                      <a:pPr algn="ctr"/>
                      <a:r>
                        <a:rPr lang="en-US" sz="1400" dirty="0" smtClean="0"/>
                        <a:t>21</a:t>
                      </a:r>
                      <a:endParaRPr lang="en-IN" sz="1400" dirty="0"/>
                    </a:p>
                  </a:txBody>
                  <a:tcPr anchor="ctr"/>
                </a:tc>
                <a:tc>
                  <a:txBody>
                    <a:bodyPr/>
                    <a:lstStyle/>
                    <a:p>
                      <a:pPr algn="ctr"/>
                      <a:r>
                        <a:rPr lang="en-US" sz="1400" dirty="0" smtClean="0"/>
                        <a:t>22</a:t>
                      </a:r>
                      <a:endParaRPr lang="en-IN" sz="1400" dirty="0"/>
                    </a:p>
                  </a:txBody>
                  <a:tcPr anchor="ctr"/>
                </a:tc>
                <a:tc>
                  <a:txBody>
                    <a:bodyPr/>
                    <a:lstStyle/>
                    <a:p>
                      <a:pPr algn="ctr"/>
                      <a:r>
                        <a:rPr lang="en-US" sz="1400" dirty="0" smtClean="0"/>
                        <a:t>23</a:t>
                      </a:r>
                      <a:endParaRPr lang="en-IN" sz="1400" dirty="0"/>
                    </a:p>
                  </a:txBody>
                  <a:tcPr anchor="ctr"/>
                </a:tc>
                <a:tc>
                  <a:txBody>
                    <a:bodyPr/>
                    <a:lstStyle/>
                    <a:p>
                      <a:pPr algn="ctr"/>
                      <a:r>
                        <a:rPr lang="en-US" sz="1400" dirty="0" smtClean="0"/>
                        <a:t>24</a:t>
                      </a:r>
                      <a:endParaRPr lang="en-IN" sz="1400" dirty="0"/>
                    </a:p>
                  </a:txBody>
                  <a:tcPr anchor="ctr"/>
                </a:tc>
                <a:tc>
                  <a:txBody>
                    <a:bodyPr/>
                    <a:lstStyle/>
                    <a:p>
                      <a:pPr algn="ctr"/>
                      <a:r>
                        <a:rPr lang="en-US" sz="1400" dirty="0" smtClean="0"/>
                        <a:t>25</a:t>
                      </a:r>
                      <a:endParaRPr lang="en-IN" sz="1400" dirty="0"/>
                    </a:p>
                  </a:txBody>
                  <a:tcPr anchor="ctr"/>
                </a:tc>
                <a:tc>
                  <a:txBody>
                    <a:bodyPr/>
                    <a:lstStyle/>
                    <a:p>
                      <a:pPr algn="ctr"/>
                      <a:r>
                        <a:rPr lang="en-US" sz="1400" dirty="0" smtClean="0"/>
                        <a:t>26</a:t>
                      </a:r>
                      <a:endParaRPr lang="en-IN" sz="1400" dirty="0"/>
                    </a:p>
                  </a:txBody>
                  <a:tcPr anchor="ctr"/>
                </a:tc>
                <a:tc>
                  <a:txBody>
                    <a:bodyPr/>
                    <a:lstStyle/>
                    <a:p>
                      <a:pPr algn="ctr"/>
                      <a:r>
                        <a:rPr lang="en-US" sz="1400" dirty="0" smtClean="0"/>
                        <a:t>27</a:t>
                      </a:r>
                      <a:endParaRPr lang="en-IN" sz="1400" dirty="0"/>
                    </a:p>
                  </a:txBody>
                  <a:tcPr anchor="ctr"/>
                </a:tc>
                <a:tc>
                  <a:txBody>
                    <a:bodyPr/>
                    <a:lstStyle/>
                    <a:p>
                      <a:pPr algn="ctr"/>
                      <a:r>
                        <a:rPr lang="en-US" sz="1400" dirty="0" smtClean="0"/>
                        <a:t>28</a:t>
                      </a:r>
                      <a:endParaRPr lang="en-IN" sz="1400" dirty="0"/>
                    </a:p>
                  </a:txBody>
                  <a:tcPr anchor="ctr"/>
                </a:tc>
                <a:tc>
                  <a:txBody>
                    <a:bodyPr/>
                    <a:lstStyle/>
                    <a:p>
                      <a:pPr algn="ctr"/>
                      <a:r>
                        <a:rPr lang="en-US" sz="1400" dirty="0" smtClean="0"/>
                        <a:t>29</a:t>
                      </a:r>
                      <a:endParaRPr lang="en-IN" sz="1400" dirty="0"/>
                    </a:p>
                  </a:txBody>
                  <a:tcPr anchor="ctr"/>
                </a:tc>
                <a:tc>
                  <a:txBody>
                    <a:bodyPr/>
                    <a:lstStyle/>
                    <a:p>
                      <a:pPr algn="ctr"/>
                      <a:r>
                        <a:rPr lang="en-US" sz="1400" dirty="0" smtClean="0"/>
                        <a:t>30</a:t>
                      </a:r>
                      <a:endParaRPr lang="en-IN" sz="1400" dirty="0"/>
                    </a:p>
                  </a:txBody>
                  <a:tcPr anchor="ctr"/>
                </a:tc>
                <a:tc>
                  <a:txBody>
                    <a:bodyPr/>
                    <a:lstStyle/>
                    <a:p>
                      <a:pPr algn="ctr"/>
                      <a:r>
                        <a:rPr lang="en-US" sz="1400" dirty="0" smtClean="0"/>
                        <a:t>31</a:t>
                      </a:r>
                      <a:endParaRPr lang="en-IN" sz="1400" dirty="0"/>
                    </a:p>
                  </a:txBody>
                  <a:tcPr anchor="ctr"/>
                </a:tc>
                <a:tc>
                  <a:txBody>
                    <a:bodyPr/>
                    <a:lstStyle/>
                    <a:p>
                      <a:pPr algn="ctr"/>
                      <a:r>
                        <a:rPr lang="en-US" sz="1400" dirty="0" smtClean="0"/>
                        <a:t>32</a:t>
                      </a:r>
                      <a:endParaRPr lang="en-IN" sz="1400" dirty="0"/>
                    </a:p>
                  </a:txBody>
                  <a:tcPr anchor="ctr"/>
                </a:tc>
                <a:tc>
                  <a:txBody>
                    <a:bodyPr/>
                    <a:lstStyle/>
                    <a:p>
                      <a:pPr algn="ctr"/>
                      <a:r>
                        <a:rPr lang="en-US" sz="1400" dirty="0" smtClean="0"/>
                        <a:t>33</a:t>
                      </a:r>
                      <a:endParaRPr lang="en-IN" sz="1400" dirty="0"/>
                    </a:p>
                  </a:txBody>
                  <a:tcPr anchor="ctr"/>
                </a:tc>
                <a:tc>
                  <a:txBody>
                    <a:bodyPr/>
                    <a:lstStyle/>
                    <a:p>
                      <a:pPr algn="ctr"/>
                      <a:r>
                        <a:rPr lang="en-US" sz="1400" dirty="0" smtClean="0"/>
                        <a:t>34</a:t>
                      </a:r>
                      <a:endParaRPr lang="en-IN" sz="1400" dirty="0"/>
                    </a:p>
                  </a:txBody>
                  <a:tcPr anchor="ctr"/>
                </a:tc>
                <a:tc>
                  <a:txBody>
                    <a:bodyPr/>
                    <a:lstStyle/>
                    <a:p>
                      <a:pPr algn="ctr"/>
                      <a:r>
                        <a:rPr lang="en-US" sz="1400" dirty="0" smtClean="0"/>
                        <a:t>35</a:t>
                      </a:r>
                      <a:endParaRPr lang="en-IN" sz="1400" dirty="0"/>
                    </a:p>
                  </a:txBody>
                  <a:tcPr anchor="ctr"/>
                </a:tc>
                <a:tc>
                  <a:txBody>
                    <a:bodyPr/>
                    <a:lstStyle/>
                    <a:p>
                      <a:pPr algn="ctr"/>
                      <a:r>
                        <a:rPr lang="en-US" sz="1400" dirty="0" smtClean="0"/>
                        <a:t>36</a:t>
                      </a:r>
                      <a:endParaRPr lang="en-IN" sz="1400" dirty="0"/>
                    </a:p>
                  </a:txBody>
                  <a:tcPr anchor="ctr"/>
                </a:tc>
                <a:tc>
                  <a:txBody>
                    <a:bodyPr/>
                    <a:lstStyle/>
                    <a:p>
                      <a:pPr algn="ctr"/>
                      <a:r>
                        <a:rPr lang="en-US" sz="1400" dirty="0" smtClean="0"/>
                        <a:t>37</a:t>
                      </a:r>
                      <a:endParaRPr lang="en-IN" sz="1400" dirty="0"/>
                    </a:p>
                  </a:txBody>
                  <a:tcPr anchor="ctr"/>
                </a:tc>
                <a:tc>
                  <a:txBody>
                    <a:bodyPr/>
                    <a:lstStyle/>
                    <a:p>
                      <a:pPr algn="ctr"/>
                      <a:r>
                        <a:rPr lang="en-US" sz="1400" dirty="0" smtClean="0"/>
                        <a:t>38</a:t>
                      </a:r>
                      <a:endParaRPr lang="en-IN" sz="1400" dirty="0"/>
                    </a:p>
                  </a:txBody>
                  <a:tcPr anchor="ctr"/>
                </a:tc>
                <a:tc>
                  <a:txBody>
                    <a:bodyPr/>
                    <a:lstStyle/>
                    <a:p>
                      <a:pPr algn="ctr"/>
                      <a:r>
                        <a:rPr lang="en-US" sz="1400" dirty="0" smtClean="0"/>
                        <a:t>39</a:t>
                      </a:r>
                      <a:endParaRPr lang="en-IN" sz="1400" dirty="0"/>
                    </a:p>
                  </a:txBody>
                  <a:tcPr anchor="ctr"/>
                </a:tc>
                <a:tc>
                  <a:txBody>
                    <a:bodyPr/>
                    <a:lstStyle/>
                    <a:p>
                      <a:pPr algn="ctr"/>
                      <a:r>
                        <a:rPr lang="en-US" sz="1400" dirty="0" smtClean="0"/>
                        <a:t>40</a:t>
                      </a:r>
                      <a:endParaRPr lang="en-IN" sz="1400" dirty="0"/>
                    </a:p>
                  </a:txBody>
                  <a:tcPr anchor="ctr"/>
                </a:tc>
                <a:tc>
                  <a:txBody>
                    <a:bodyPr/>
                    <a:lstStyle/>
                    <a:p>
                      <a:pPr algn="ctr"/>
                      <a:r>
                        <a:rPr lang="en-US" sz="1400" dirty="0" smtClean="0"/>
                        <a:t>41</a:t>
                      </a:r>
                      <a:endParaRPr lang="en-IN" sz="1400" dirty="0"/>
                    </a:p>
                  </a:txBody>
                  <a:tcPr anchor="ctr"/>
                </a:tc>
                <a:tc>
                  <a:txBody>
                    <a:bodyPr/>
                    <a:lstStyle/>
                    <a:p>
                      <a:pPr algn="ctr"/>
                      <a:r>
                        <a:rPr lang="en-US" sz="1400" dirty="0" smtClean="0"/>
                        <a:t>42</a:t>
                      </a:r>
                      <a:endParaRPr lang="en-IN" sz="1400" dirty="0"/>
                    </a:p>
                  </a:txBody>
                  <a:tcPr anchor="ctr"/>
                </a:tc>
                <a:tc>
                  <a:txBody>
                    <a:bodyPr/>
                    <a:lstStyle/>
                    <a:p>
                      <a:pPr algn="ctr"/>
                      <a:r>
                        <a:rPr lang="en-US" sz="1400" dirty="0" smtClean="0"/>
                        <a:t>43</a:t>
                      </a:r>
                      <a:endParaRPr lang="en-IN" sz="1400" dirty="0"/>
                    </a:p>
                  </a:txBody>
                  <a:tcPr anchor="ctr"/>
                </a:tc>
                <a:tc>
                  <a:txBody>
                    <a:bodyPr/>
                    <a:lstStyle/>
                    <a:p>
                      <a:pPr algn="ctr"/>
                      <a:r>
                        <a:rPr lang="en-US" sz="1400" dirty="0" smtClean="0"/>
                        <a:t>44</a:t>
                      </a:r>
                      <a:endParaRPr lang="en-IN" sz="1400" dirty="0"/>
                    </a:p>
                  </a:txBody>
                  <a:tcPr anchor="ctr"/>
                </a:tc>
                <a:tc>
                  <a:txBody>
                    <a:bodyPr/>
                    <a:lstStyle/>
                    <a:p>
                      <a:pPr algn="ctr"/>
                      <a:r>
                        <a:rPr lang="en-US" sz="1400" dirty="0" smtClean="0"/>
                        <a:t>45</a:t>
                      </a:r>
                      <a:endParaRPr lang="en-IN" sz="1400" dirty="0"/>
                    </a:p>
                  </a:txBody>
                  <a:tcPr anchor="ctr"/>
                </a:tc>
                <a:tc>
                  <a:txBody>
                    <a:bodyPr/>
                    <a:lstStyle/>
                    <a:p>
                      <a:pPr algn="ctr"/>
                      <a:r>
                        <a:rPr lang="en-US" sz="1400" dirty="0" smtClean="0"/>
                        <a:t>46</a:t>
                      </a:r>
                      <a:endParaRPr lang="en-IN" sz="1400" dirty="0"/>
                    </a:p>
                  </a:txBody>
                  <a:tcPr anchor="ctr"/>
                </a:tc>
                <a:tc>
                  <a:txBody>
                    <a:bodyPr/>
                    <a:lstStyle/>
                    <a:p>
                      <a:pPr algn="ctr"/>
                      <a:r>
                        <a:rPr lang="en-US" sz="1400" dirty="0" smtClean="0"/>
                        <a:t>47</a:t>
                      </a:r>
                      <a:endParaRPr lang="en-IN" sz="1400" dirty="0"/>
                    </a:p>
                  </a:txBody>
                  <a:tcPr anchor="ctr"/>
                </a:tc>
                <a:tc>
                  <a:txBody>
                    <a:bodyPr/>
                    <a:lstStyle/>
                    <a:p>
                      <a:pPr algn="ctr"/>
                      <a:r>
                        <a:rPr lang="en-US" sz="1400" dirty="0" smtClean="0"/>
                        <a:t>48</a:t>
                      </a:r>
                      <a:endParaRPr lang="en-IN" sz="1400" dirty="0"/>
                    </a:p>
                  </a:txBody>
                  <a:tcPr anchor="ctr"/>
                </a:tc>
                <a:tc>
                  <a:txBody>
                    <a:bodyPr/>
                    <a:lstStyle/>
                    <a:p>
                      <a:pPr algn="ctr"/>
                      <a:r>
                        <a:rPr lang="en-US" sz="1400" dirty="0" smtClean="0"/>
                        <a:t>49</a:t>
                      </a:r>
                      <a:endParaRPr lang="en-IN" sz="1400" dirty="0"/>
                    </a:p>
                  </a:txBody>
                  <a:tcPr anchor="ctr"/>
                </a:tc>
                <a:extLst>
                  <a:ext uri="{0D108BD9-81ED-4DB2-BD59-A6C34878D82A}">
                    <a16:rowId xmlns:a16="http://schemas.microsoft.com/office/drawing/2014/main" val="3953915077"/>
                  </a:ext>
                </a:extLst>
              </a:tr>
              <a:tr h="657693">
                <a:tc>
                  <a:txBody>
                    <a:bodyPr/>
                    <a:lstStyle/>
                    <a:p>
                      <a:pPr algn="ctr"/>
                      <a:r>
                        <a:rPr lang="en-US" sz="1400" dirty="0" smtClean="0"/>
                        <a:t>1</a:t>
                      </a:r>
                      <a:endParaRPr lang="en-IN" sz="1400" dirty="0"/>
                    </a:p>
                  </a:txBody>
                  <a:tcPr anchor="ctr">
                    <a:solidFill>
                      <a:srgbClr val="FFC000"/>
                    </a:solidFill>
                  </a:tcPr>
                </a:tc>
                <a:tc>
                  <a:txBody>
                    <a:bodyPr/>
                    <a:lstStyle/>
                    <a:p>
                      <a:pPr algn="ctr"/>
                      <a:r>
                        <a:rPr lang="en-US" sz="1400" dirty="0" smtClean="0"/>
                        <a:t>0</a:t>
                      </a:r>
                      <a:endParaRPr lang="en-IN" sz="1400" dirty="0"/>
                    </a:p>
                  </a:txBody>
                  <a:tcPr anchor="ctr"/>
                </a:tc>
                <a:tc>
                  <a:txBody>
                    <a:bodyPr/>
                    <a:lstStyle/>
                    <a:p>
                      <a:pPr algn="ctr"/>
                      <a:r>
                        <a:rPr lang="en-US" sz="1400" dirty="0" smtClean="0"/>
                        <a:t>5</a:t>
                      </a:r>
                      <a:endParaRPr lang="en-IN" sz="1400" dirty="0"/>
                    </a:p>
                  </a:txBody>
                  <a:tcPr anchor="ctr"/>
                </a:tc>
                <a:tc>
                  <a:txBody>
                    <a:bodyPr/>
                    <a:lstStyle/>
                    <a:p>
                      <a:pPr algn="ctr"/>
                      <a:r>
                        <a:rPr lang="en-US" sz="1400" dirty="0" smtClean="0"/>
                        <a:t>5</a:t>
                      </a:r>
                      <a:endParaRPr lang="en-IN" sz="1400" dirty="0"/>
                    </a:p>
                  </a:txBody>
                  <a:tcPr anchor="ctr"/>
                </a:tc>
                <a:tc>
                  <a:txBody>
                    <a:bodyPr/>
                    <a:lstStyle/>
                    <a:p>
                      <a:pPr algn="ctr"/>
                      <a:r>
                        <a:rPr lang="en-US" sz="1400" dirty="0" smtClean="0"/>
                        <a:t>10</a:t>
                      </a:r>
                      <a:endParaRPr lang="en-IN" sz="1400" dirty="0"/>
                    </a:p>
                  </a:txBody>
                  <a:tcPr anchor="ctr"/>
                </a:tc>
                <a:tc>
                  <a:txBody>
                    <a:bodyPr/>
                    <a:lstStyle/>
                    <a:p>
                      <a:pPr algn="ctr"/>
                      <a:r>
                        <a:rPr lang="en-US" sz="1400" dirty="0" smtClean="0"/>
                        <a:t>10</a:t>
                      </a:r>
                      <a:endParaRPr lang="en-IN" sz="1400" dirty="0"/>
                    </a:p>
                  </a:txBody>
                  <a:tcPr anchor="ctr"/>
                </a:tc>
                <a:tc>
                  <a:txBody>
                    <a:bodyPr/>
                    <a:lstStyle/>
                    <a:p>
                      <a:pPr algn="ctr"/>
                      <a:r>
                        <a:rPr lang="en-US" sz="1400" dirty="0" smtClean="0"/>
                        <a:t>15</a:t>
                      </a:r>
                      <a:endParaRPr lang="en-IN" sz="1400" dirty="0"/>
                    </a:p>
                  </a:txBody>
                  <a:tcPr anchor="ctr"/>
                </a:tc>
                <a:tc>
                  <a:txBody>
                    <a:bodyPr/>
                    <a:lstStyle/>
                    <a:p>
                      <a:pPr algn="ctr"/>
                      <a:r>
                        <a:rPr lang="en-US" sz="1400" dirty="0" smtClean="0"/>
                        <a:t>15</a:t>
                      </a:r>
                      <a:endParaRPr lang="en-IN" sz="1400" dirty="0"/>
                    </a:p>
                  </a:txBody>
                  <a:tcPr anchor="ctr"/>
                </a:tc>
                <a:tc>
                  <a:txBody>
                    <a:bodyPr/>
                    <a:lstStyle/>
                    <a:p>
                      <a:pPr algn="ctr"/>
                      <a:r>
                        <a:rPr lang="en-US" sz="1400" dirty="0" smtClean="0"/>
                        <a:t>20</a:t>
                      </a:r>
                      <a:endParaRPr lang="en-IN" sz="1400" dirty="0"/>
                    </a:p>
                  </a:txBody>
                  <a:tcPr anchor="ctr"/>
                </a:tc>
                <a:tc>
                  <a:txBody>
                    <a:bodyPr/>
                    <a:lstStyle/>
                    <a:p>
                      <a:pPr algn="ctr"/>
                      <a:r>
                        <a:rPr lang="en-US" sz="1400" dirty="0" smtClean="0"/>
                        <a:t>20</a:t>
                      </a:r>
                      <a:endParaRPr lang="en-IN" sz="1400" dirty="0"/>
                    </a:p>
                  </a:txBody>
                  <a:tcPr anchor="ctr"/>
                </a:tc>
                <a:tc>
                  <a:txBody>
                    <a:bodyPr/>
                    <a:lstStyle/>
                    <a:p>
                      <a:pPr algn="ctr"/>
                      <a:r>
                        <a:rPr lang="en-US" sz="1400" dirty="0" smtClean="0"/>
                        <a:t>25</a:t>
                      </a:r>
                      <a:endParaRPr lang="en-IN" sz="1400" dirty="0"/>
                    </a:p>
                  </a:txBody>
                  <a:tcPr anchor="ctr"/>
                </a:tc>
                <a:tc>
                  <a:txBody>
                    <a:bodyPr/>
                    <a:lstStyle/>
                    <a:p>
                      <a:pPr algn="ctr"/>
                      <a:r>
                        <a:rPr lang="en-US" sz="1400" dirty="0" smtClean="0"/>
                        <a:t>25</a:t>
                      </a:r>
                      <a:endParaRPr lang="en-IN" sz="1400" dirty="0"/>
                    </a:p>
                  </a:txBody>
                  <a:tcPr anchor="ctr"/>
                </a:tc>
                <a:tc>
                  <a:txBody>
                    <a:bodyPr/>
                    <a:lstStyle/>
                    <a:p>
                      <a:pPr algn="ctr"/>
                      <a:r>
                        <a:rPr lang="en-US" sz="1400" dirty="0" smtClean="0"/>
                        <a:t>30</a:t>
                      </a:r>
                      <a:endParaRPr lang="en-IN" sz="1400" dirty="0"/>
                    </a:p>
                  </a:txBody>
                  <a:tcPr anchor="ctr"/>
                </a:tc>
                <a:tc>
                  <a:txBody>
                    <a:bodyPr/>
                    <a:lstStyle/>
                    <a:p>
                      <a:pPr algn="ctr"/>
                      <a:endParaRPr lang="en-IN" sz="1400" dirty="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extLst>
                  <a:ext uri="{0D108BD9-81ED-4DB2-BD59-A6C34878D82A}">
                    <a16:rowId xmlns:a16="http://schemas.microsoft.com/office/drawing/2014/main" val="424003973"/>
                  </a:ext>
                </a:extLst>
              </a:tr>
              <a:tr h="657693">
                <a:tc>
                  <a:txBody>
                    <a:bodyPr/>
                    <a:lstStyle/>
                    <a:p>
                      <a:pPr algn="ctr"/>
                      <a:r>
                        <a:rPr lang="en-US" sz="1400" dirty="0" smtClean="0"/>
                        <a:t>2</a:t>
                      </a:r>
                      <a:endParaRPr lang="en-IN" sz="1400" dirty="0"/>
                    </a:p>
                  </a:txBody>
                  <a:tcPr anchor="ctr">
                    <a:solidFill>
                      <a:srgbClr val="FFC000"/>
                    </a:solidFill>
                  </a:tcPr>
                </a:tc>
                <a:tc>
                  <a:txBody>
                    <a:bodyPr/>
                    <a:lstStyle/>
                    <a:p>
                      <a:pPr algn="ctr"/>
                      <a:endParaRPr lang="en-IN" sz="1400" dirty="0"/>
                    </a:p>
                  </a:txBody>
                  <a:tcPr anchor="ctr"/>
                </a:tc>
                <a:tc>
                  <a:txBody>
                    <a:bodyPr/>
                    <a:lstStyle/>
                    <a:p>
                      <a:pPr algn="ctr"/>
                      <a:endParaRPr lang="en-IN" sz="1400" dirty="0"/>
                    </a:p>
                  </a:txBody>
                  <a:tcPr anchor="ctr"/>
                </a:tc>
                <a:tc>
                  <a:txBody>
                    <a:bodyPr/>
                    <a:lstStyle/>
                    <a:p>
                      <a:pPr algn="ctr"/>
                      <a:endParaRPr lang="en-IN" sz="1400" dirty="0"/>
                    </a:p>
                  </a:txBody>
                  <a:tcPr anchor="ctr"/>
                </a:tc>
                <a:tc>
                  <a:txBody>
                    <a:bodyPr/>
                    <a:lstStyle/>
                    <a:p>
                      <a:pPr algn="ctr"/>
                      <a:endParaRPr lang="en-IN" sz="1400" dirty="0"/>
                    </a:p>
                  </a:txBody>
                  <a:tcPr anchor="ctr"/>
                </a:tc>
                <a:tc>
                  <a:txBody>
                    <a:bodyPr/>
                    <a:lstStyle/>
                    <a:p>
                      <a:pPr algn="ctr"/>
                      <a:endParaRPr lang="en-IN" sz="1400" dirty="0"/>
                    </a:p>
                  </a:txBody>
                  <a:tcPr anchor="ctr"/>
                </a:tc>
                <a:tc>
                  <a:txBody>
                    <a:bodyPr/>
                    <a:lstStyle/>
                    <a:p>
                      <a:pPr algn="ctr"/>
                      <a:endParaRPr lang="en-IN" sz="1400" dirty="0"/>
                    </a:p>
                  </a:txBody>
                  <a:tcPr anchor="ctr"/>
                </a:tc>
                <a:tc>
                  <a:txBody>
                    <a:bodyPr/>
                    <a:lstStyle/>
                    <a:p>
                      <a:pPr algn="ctr"/>
                      <a:endParaRPr lang="en-IN" sz="1400" dirty="0"/>
                    </a:p>
                  </a:txBody>
                  <a:tcPr anchor="ctr"/>
                </a:tc>
                <a:tc>
                  <a:txBody>
                    <a:bodyPr/>
                    <a:lstStyle/>
                    <a:p>
                      <a:pPr algn="ctr"/>
                      <a:endParaRPr lang="en-IN" sz="1400" dirty="0"/>
                    </a:p>
                  </a:txBody>
                  <a:tcPr anchor="ctr"/>
                </a:tc>
                <a:tc>
                  <a:txBody>
                    <a:bodyPr/>
                    <a:lstStyle/>
                    <a:p>
                      <a:pPr algn="ctr"/>
                      <a:endParaRPr lang="en-IN" sz="1400" dirty="0"/>
                    </a:p>
                  </a:txBody>
                  <a:tcPr anchor="ctr"/>
                </a:tc>
                <a:tc>
                  <a:txBody>
                    <a:bodyPr/>
                    <a:lstStyle/>
                    <a:p>
                      <a:pPr algn="ctr"/>
                      <a:endParaRPr lang="en-IN" sz="1400" dirty="0"/>
                    </a:p>
                  </a:txBody>
                  <a:tcPr anchor="ctr"/>
                </a:tc>
                <a:tc>
                  <a:txBody>
                    <a:bodyPr/>
                    <a:lstStyle/>
                    <a:p>
                      <a:pPr algn="ctr"/>
                      <a:endParaRPr lang="en-IN" sz="1400" dirty="0"/>
                    </a:p>
                  </a:txBody>
                  <a:tcPr anchor="ctr"/>
                </a:tc>
                <a:tc>
                  <a:txBody>
                    <a:bodyPr/>
                    <a:lstStyle/>
                    <a:p>
                      <a:pPr algn="ctr"/>
                      <a:endParaRPr lang="en-IN" sz="1400" dirty="0"/>
                    </a:p>
                  </a:txBody>
                  <a:tcPr anchor="ctr"/>
                </a:tc>
                <a:tc>
                  <a:txBody>
                    <a:bodyPr/>
                    <a:lstStyle/>
                    <a:p>
                      <a:pPr algn="ctr"/>
                      <a:endParaRPr lang="en-IN" sz="1400" dirty="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extLst>
                  <a:ext uri="{0D108BD9-81ED-4DB2-BD59-A6C34878D82A}">
                    <a16:rowId xmlns:a16="http://schemas.microsoft.com/office/drawing/2014/main" val="4279327101"/>
                  </a:ext>
                </a:extLst>
              </a:tr>
              <a:tr h="657693">
                <a:tc>
                  <a:txBody>
                    <a:bodyPr/>
                    <a:lstStyle/>
                    <a:p>
                      <a:pPr algn="ctr"/>
                      <a:r>
                        <a:rPr lang="en-US" sz="1400" dirty="0" smtClean="0"/>
                        <a:t>3</a:t>
                      </a:r>
                      <a:endParaRPr lang="en-IN" sz="1400" dirty="0"/>
                    </a:p>
                  </a:txBody>
                  <a:tcPr anchor="ctr">
                    <a:solidFill>
                      <a:srgbClr val="FFC000"/>
                    </a:solidFill>
                  </a:tcPr>
                </a:tc>
                <a:tc>
                  <a:txBody>
                    <a:bodyPr/>
                    <a:lstStyle/>
                    <a:p>
                      <a:pPr algn="ctr"/>
                      <a:endParaRPr lang="en-IN" sz="1400" dirty="0"/>
                    </a:p>
                  </a:txBody>
                  <a:tcPr anchor="ctr"/>
                </a:tc>
                <a:tc>
                  <a:txBody>
                    <a:bodyPr/>
                    <a:lstStyle/>
                    <a:p>
                      <a:pPr algn="ctr"/>
                      <a:endParaRPr lang="en-IN" sz="1400" dirty="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dirty="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a:p>
                  </a:txBody>
                  <a:tcPr anchor="ctr"/>
                </a:tc>
                <a:tc>
                  <a:txBody>
                    <a:bodyPr/>
                    <a:lstStyle/>
                    <a:p>
                      <a:pPr algn="ctr"/>
                      <a:endParaRPr lang="en-IN" sz="1400" dirty="0"/>
                    </a:p>
                  </a:txBody>
                  <a:tcPr anchor="ctr"/>
                </a:tc>
                <a:extLst>
                  <a:ext uri="{0D108BD9-81ED-4DB2-BD59-A6C34878D82A}">
                    <a16:rowId xmlns:a16="http://schemas.microsoft.com/office/drawing/2014/main" val="3023838086"/>
                  </a:ext>
                </a:extLst>
              </a:tr>
            </a:tbl>
          </a:graphicData>
        </a:graphic>
      </p:graphicFrame>
      <p:pic>
        <p:nvPicPr>
          <p:cNvPr id="7" name="Picture 6"/>
          <p:cNvPicPr>
            <a:picLocks noChangeAspect="1"/>
          </p:cNvPicPr>
          <p:nvPr/>
        </p:nvPicPr>
        <p:blipFill>
          <a:blip r:embed="rId2"/>
          <a:stretch>
            <a:fillRect/>
          </a:stretch>
        </p:blipFill>
        <p:spPr>
          <a:xfrm>
            <a:off x="6832411" y="495300"/>
            <a:ext cx="3276600" cy="800100"/>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2520" y="570240"/>
              <a:ext cx="11649600" cy="6101280"/>
            </p14:xfrm>
          </p:contentPart>
        </mc:Choice>
        <mc:Fallback>
          <p:pic>
            <p:nvPicPr>
              <p:cNvPr id="2" name="Ink 1"/>
              <p:cNvPicPr/>
              <p:nvPr/>
            </p:nvPicPr>
            <p:blipFill>
              <a:blip r:embed="rId4"/>
              <a:stretch>
                <a:fillRect/>
              </a:stretch>
            </p:blipFill>
            <p:spPr>
              <a:xfrm>
                <a:off x="-6120" y="564120"/>
                <a:ext cx="11669040" cy="6118560"/>
              </a:xfrm>
              <a:prstGeom prst="rect">
                <a:avLst/>
              </a:prstGeom>
            </p:spPr>
          </p:pic>
        </mc:Fallback>
      </mc:AlternateContent>
    </p:spTree>
    <p:extLst>
      <p:ext uri="{BB962C8B-B14F-4D97-AF65-F5344CB8AC3E}">
        <p14:creationId xmlns:p14="http://schemas.microsoft.com/office/powerpoint/2010/main" val="1921214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b="0"/>
              <a:t>Example: (</a:t>
            </a:r>
            <a:r>
              <a:rPr lang="en-IN"/>
              <a:t>knapsack problem</a:t>
            </a:r>
            <a:r>
              <a:rPr lang="en-IN" b="0"/>
              <a:t>)</a:t>
            </a:r>
            <a:endParaRPr lang="en-IN" dirty="0"/>
          </a:p>
        </p:txBody>
      </p:sp>
      <p:sp>
        <p:nvSpPr>
          <p:cNvPr id="4" name="Content Placeholder 1"/>
          <p:cNvSpPr>
            <a:spLocks noGrp="1"/>
          </p:cNvSpPr>
          <p:nvPr>
            <p:ph idx="1"/>
          </p:nvPr>
        </p:nvSpPr>
        <p:spPr/>
        <p:txBody>
          <a:bodyPr>
            <a:noAutofit/>
          </a:bodyPr>
          <a:lstStyle/>
          <a:p>
            <a:pPr>
              <a:buFont typeface="Wingdings" panose="05000000000000000000" pitchFamily="2" charset="2"/>
              <a:buChar char="v"/>
            </a:pPr>
            <a:r>
              <a:rPr lang="en-IN" dirty="0" smtClean="0"/>
              <a:t>Example: </a:t>
            </a:r>
            <a:r>
              <a:rPr lang="en-IN" dirty="0"/>
              <a:t>Knapsack Capacity W = </a:t>
            </a:r>
            <a:r>
              <a:rPr lang="en-IN" dirty="0" smtClean="0"/>
              <a:t>49 and, can pick multiple items from each box.</a:t>
            </a:r>
          </a:p>
          <a:p>
            <a:pPr>
              <a:buFont typeface="Wingdings" panose="05000000000000000000" pitchFamily="2" charset="2"/>
              <a:buChar char="v"/>
            </a:pPr>
            <a:endParaRPr lang="en-IN" dirty="0" smtClean="0"/>
          </a:p>
          <a:p>
            <a:pPr>
              <a:buFont typeface="Wingdings" panose="05000000000000000000" pitchFamily="2" charset="2"/>
              <a:buChar char="v"/>
            </a:pPr>
            <a:endParaRPr lang="en-IN" dirty="0" smtClean="0"/>
          </a:p>
        </p:txBody>
      </p:sp>
      <p:graphicFrame>
        <p:nvGraphicFramePr>
          <p:cNvPr id="5" name="Table 4"/>
          <p:cNvGraphicFramePr>
            <a:graphicFrameLocks noGrp="1"/>
          </p:cNvGraphicFramePr>
          <p:nvPr>
            <p:extLst>
              <p:ext uri="{D42A27DB-BD31-4B8C-83A1-F6EECF244321}">
                <p14:modId xmlns:p14="http://schemas.microsoft.com/office/powerpoint/2010/main" val="434410882"/>
              </p:ext>
            </p:extLst>
          </p:nvPr>
        </p:nvGraphicFramePr>
        <p:xfrm>
          <a:off x="2844800" y="2057175"/>
          <a:ext cx="4876800" cy="111252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tblGrid>
              <a:tr h="370840">
                <a:tc>
                  <a:txBody>
                    <a:bodyPr/>
                    <a:lstStyle/>
                    <a:p>
                      <a:r>
                        <a:rPr lang="en-IN" dirty="0" smtClean="0"/>
                        <a:t>Item</a:t>
                      </a:r>
                      <a:endParaRPr lang="en-IN" dirty="0"/>
                    </a:p>
                  </a:txBody>
                  <a:tcPr/>
                </a:tc>
                <a:tc>
                  <a:txBody>
                    <a:bodyPr/>
                    <a:lstStyle/>
                    <a:p>
                      <a:r>
                        <a:rPr lang="en-IN" dirty="0" smtClean="0"/>
                        <a:t>A</a:t>
                      </a:r>
                      <a:endParaRPr lang="en-IN" dirty="0"/>
                    </a:p>
                  </a:txBody>
                  <a:tcPr/>
                </a:tc>
                <a:tc>
                  <a:txBody>
                    <a:bodyPr/>
                    <a:lstStyle/>
                    <a:p>
                      <a:r>
                        <a:rPr lang="en-IN" dirty="0" smtClean="0"/>
                        <a:t>B</a:t>
                      </a:r>
                      <a:endParaRPr lang="en-IN" dirty="0"/>
                    </a:p>
                  </a:txBody>
                  <a:tcPr/>
                </a:tc>
                <a:tc>
                  <a:txBody>
                    <a:bodyPr/>
                    <a:lstStyle/>
                    <a:p>
                      <a:r>
                        <a:rPr lang="en-IN" dirty="0" smtClean="0"/>
                        <a:t>C</a:t>
                      </a:r>
                      <a:endParaRPr lang="en-IN" dirty="0"/>
                    </a:p>
                  </a:txBody>
                  <a:tcPr/>
                </a:tc>
                <a:extLst>
                  <a:ext uri="{0D108BD9-81ED-4DB2-BD59-A6C34878D82A}">
                    <a16:rowId xmlns:a16="http://schemas.microsoft.com/office/drawing/2014/main" val="10000"/>
                  </a:ext>
                </a:extLst>
              </a:tr>
              <a:tr h="370840">
                <a:tc>
                  <a:txBody>
                    <a:bodyPr/>
                    <a:lstStyle/>
                    <a:p>
                      <a:r>
                        <a:rPr lang="en-IN" dirty="0" smtClean="0"/>
                        <a:t>Price</a:t>
                      </a:r>
                      <a:endParaRPr lang="en-IN" dirty="0"/>
                    </a:p>
                  </a:txBody>
                  <a:tcPr/>
                </a:tc>
                <a:tc>
                  <a:txBody>
                    <a:bodyPr/>
                    <a:lstStyle/>
                    <a:p>
                      <a:r>
                        <a:rPr lang="en-IN" dirty="0" smtClean="0"/>
                        <a:t>5</a:t>
                      </a:r>
                      <a:endParaRPr lang="en-IN" dirty="0"/>
                    </a:p>
                  </a:txBody>
                  <a:tcPr/>
                </a:tc>
                <a:tc>
                  <a:txBody>
                    <a:bodyPr/>
                    <a:lstStyle/>
                    <a:p>
                      <a:r>
                        <a:rPr lang="en-IN" dirty="0" smtClean="0"/>
                        <a:t>8</a:t>
                      </a:r>
                      <a:endParaRPr lang="en-IN" dirty="0"/>
                    </a:p>
                  </a:txBody>
                  <a:tcPr/>
                </a:tc>
                <a:tc>
                  <a:txBody>
                    <a:bodyPr/>
                    <a:lstStyle/>
                    <a:p>
                      <a:r>
                        <a:rPr lang="en-IN" dirty="0" smtClean="0"/>
                        <a:t>14</a:t>
                      </a:r>
                      <a:endParaRPr lang="en-IN" dirty="0"/>
                    </a:p>
                  </a:txBody>
                  <a:tcPr/>
                </a:tc>
                <a:extLst>
                  <a:ext uri="{0D108BD9-81ED-4DB2-BD59-A6C34878D82A}">
                    <a16:rowId xmlns:a16="http://schemas.microsoft.com/office/drawing/2014/main" val="10001"/>
                  </a:ext>
                </a:extLst>
              </a:tr>
              <a:tr h="370840">
                <a:tc>
                  <a:txBody>
                    <a:bodyPr/>
                    <a:lstStyle/>
                    <a:p>
                      <a:r>
                        <a:rPr lang="en-IN" dirty="0" smtClean="0"/>
                        <a:t>Size</a:t>
                      </a:r>
                      <a:endParaRPr lang="en-IN" dirty="0"/>
                    </a:p>
                  </a:txBody>
                  <a:tcPr/>
                </a:tc>
                <a:tc>
                  <a:txBody>
                    <a:bodyPr/>
                    <a:lstStyle/>
                    <a:p>
                      <a:r>
                        <a:rPr lang="en-IN" dirty="0" smtClean="0"/>
                        <a:t>2</a:t>
                      </a:r>
                      <a:endParaRPr lang="en-IN" dirty="0"/>
                    </a:p>
                  </a:txBody>
                  <a:tcPr/>
                </a:tc>
                <a:tc>
                  <a:txBody>
                    <a:bodyPr/>
                    <a:lstStyle/>
                    <a:p>
                      <a:r>
                        <a:rPr lang="en-IN" dirty="0" smtClean="0"/>
                        <a:t>3</a:t>
                      </a:r>
                      <a:endParaRPr lang="en-IN" dirty="0"/>
                    </a:p>
                  </a:txBody>
                  <a:tcPr/>
                </a:tc>
                <a:tc>
                  <a:txBody>
                    <a:bodyPr/>
                    <a:lstStyle/>
                    <a:p>
                      <a:r>
                        <a:rPr lang="en-IN" dirty="0" smtClean="0"/>
                        <a:t>5</a:t>
                      </a:r>
                      <a:endParaRPr lang="en-IN" dirty="0"/>
                    </a:p>
                  </a:txBody>
                  <a:tcPr/>
                </a:tc>
                <a:extLst>
                  <a:ext uri="{0D108BD9-81ED-4DB2-BD59-A6C34878D82A}">
                    <a16:rowId xmlns:a16="http://schemas.microsoft.com/office/drawing/2014/main" val="10002"/>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180886005"/>
              </p:ext>
            </p:extLst>
          </p:nvPr>
        </p:nvGraphicFramePr>
        <p:xfrm>
          <a:off x="406400" y="3573061"/>
          <a:ext cx="11398885" cy="2542872"/>
        </p:xfrm>
        <a:graphic>
          <a:graphicData uri="http://schemas.openxmlformats.org/drawingml/2006/table">
            <a:tbl>
              <a:tblPr firstRow="1" bandRow="1">
                <a:tableStyleId>{5C22544A-7EE6-4342-B048-85BDC9FD1C3A}</a:tableStyleId>
              </a:tblPr>
              <a:tblGrid>
                <a:gridCol w="821899">
                  <a:extLst>
                    <a:ext uri="{9D8B030D-6E8A-4147-A177-3AD203B41FA5}">
                      <a16:colId xmlns:a16="http://schemas.microsoft.com/office/drawing/2014/main" val="2735443266"/>
                    </a:ext>
                  </a:extLst>
                </a:gridCol>
                <a:gridCol w="263710">
                  <a:extLst>
                    <a:ext uri="{9D8B030D-6E8A-4147-A177-3AD203B41FA5}">
                      <a16:colId xmlns:a16="http://schemas.microsoft.com/office/drawing/2014/main" val="1743112742"/>
                    </a:ext>
                  </a:extLst>
                </a:gridCol>
                <a:gridCol w="542804">
                  <a:extLst>
                    <a:ext uri="{9D8B030D-6E8A-4147-A177-3AD203B41FA5}">
                      <a16:colId xmlns:a16="http://schemas.microsoft.com/office/drawing/2014/main" val="772973343"/>
                    </a:ext>
                  </a:extLst>
                </a:gridCol>
                <a:gridCol w="542804">
                  <a:extLst>
                    <a:ext uri="{9D8B030D-6E8A-4147-A177-3AD203B41FA5}">
                      <a16:colId xmlns:a16="http://schemas.microsoft.com/office/drawing/2014/main" val="2969504087"/>
                    </a:ext>
                  </a:extLst>
                </a:gridCol>
                <a:gridCol w="542804">
                  <a:extLst>
                    <a:ext uri="{9D8B030D-6E8A-4147-A177-3AD203B41FA5}">
                      <a16:colId xmlns:a16="http://schemas.microsoft.com/office/drawing/2014/main" val="660323072"/>
                    </a:ext>
                  </a:extLst>
                </a:gridCol>
                <a:gridCol w="542804">
                  <a:extLst>
                    <a:ext uri="{9D8B030D-6E8A-4147-A177-3AD203B41FA5}">
                      <a16:colId xmlns:a16="http://schemas.microsoft.com/office/drawing/2014/main" val="2061119275"/>
                    </a:ext>
                  </a:extLst>
                </a:gridCol>
                <a:gridCol w="542804">
                  <a:extLst>
                    <a:ext uri="{9D8B030D-6E8A-4147-A177-3AD203B41FA5}">
                      <a16:colId xmlns:a16="http://schemas.microsoft.com/office/drawing/2014/main" val="2271196871"/>
                    </a:ext>
                  </a:extLst>
                </a:gridCol>
                <a:gridCol w="542804">
                  <a:extLst>
                    <a:ext uri="{9D8B030D-6E8A-4147-A177-3AD203B41FA5}">
                      <a16:colId xmlns:a16="http://schemas.microsoft.com/office/drawing/2014/main" val="587449631"/>
                    </a:ext>
                  </a:extLst>
                </a:gridCol>
                <a:gridCol w="542804">
                  <a:extLst>
                    <a:ext uri="{9D8B030D-6E8A-4147-A177-3AD203B41FA5}">
                      <a16:colId xmlns:a16="http://schemas.microsoft.com/office/drawing/2014/main" val="3762755544"/>
                    </a:ext>
                  </a:extLst>
                </a:gridCol>
                <a:gridCol w="542804">
                  <a:extLst>
                    <a:ext uri="{9D8B030D-6E8A-4147-A177-3AD203B41FA5}">
                      <a16:colId xmlns:a16="http://schemas.microsoft.com/office/drawing/2014/main" val="3146538951"/>
                    </a:ext>
                  </a:extLst>
                </a:gridCol>
                <a:gridCol w="542804">
                  <a:extLst>
                    <a:ext uri="{9D8B030D-6E8A-4147-A177-3AD203B41FA5}">
                      <a16:colId xmlns:a16="http://schemas.microsoft.com/office/drawing/2014/main" val="2537528958"/>
                    </a:ext>
                  </a:extLst>
                </a:gridCol>
                <a:gridCol w="542804">
                  <a:extLst>
                    <a:ext uri="{9D8B030D-6E8A-4147-A177-3AD203B41FA5}">
                      <a16:colId xmlns:a16="http://schemas.microsoft.com/office/drawing/2014/main" val="3337252617"/>
                    </a:ext>
                  </a:extLst>
                </a:gridCol>
                <a:gridCol w="542804">
                  <a:extLst>
                    <a:ext uri="{9D8B030D-6E8A-4147-A177-3AD203B41FA5}">
                      <a16:colId xmlns:a16="http://schemas.microsoft.com/office/drawing/2014/main" val="1277165945"/>
                    </a:ext>
                  </a:extLst>
                </a:gridCol>
                <a:gridCol w="542804">
                  <a:extLst>
                    <a:ext uri="{9D8B030D-6E8A-4147-A177-3AD203B41FA5}">
                      <a16:colId xmlns:a16="http://schemas.microsoft.com/office/drawing/2014/main" val="2893328924"/>
                    </a:ext>
                  </a:extLst>
                </a:gridCol>
                <a:gridCol w="542804">
                  <a:extLst>
                    <a:ext uri="{9D8B030D-6E8A-4147-A177-3AD203B41FA5}">
                      <a16:colId xmlns:a16="http://schemas.microsoft.com/office/drawing/2014/main" val="3405112752"/>
                    </a:ext>
                  </a:extLst>
                </a:gridCol>
                <a:gridCol w="542804">
                  <a:extLst>
                    <a:ext uri="{9D8B030D-6E8A-4147-A177-3AD203B41FA5}">
                      <a16:colId xmlns:a16="http://schemas.microsoft.com/office/drawing/2014/main" val="3489325234"/>
                    </a:ext>
                  </a:extLst>
                </a:gridCol>
                <a:gridCol w="542804">
                  <a:extLst>
                    <a:ext uri="{9D8B030D-6E8A-4147-A177-3AD203B41FA5}">
                      <a16:colId xmlns:a16="http://schemas.microsoft.com/office/drawing/2014/main" val="2067839788"/>
                    </a:ext>
                  </a:extLst>
                </a:gridCol>
                <a:gridCol w="542804">
                  <a:extLst>
                    <a:ext uri="{9D8B030D-6E8A-4147-A177-3AD203B41FA5}">
                      <a16:colId xmlns:a16="http://schemas.microsoft.com/office/drawing/2014/main" val="4170840234"/>
                    </a:ext>
                  </a:extLst>
                </a:gridCol>
                <a:gridCol w="542804">
                  <a:extLst>
                    <a:ext uri="{9D8B030D-6E8A-4147-A177-3AD203B41FA5}">
                      <a16:colId xmlns:a16="http://schemas.microsoft.com/office/drawing/2014/main" val="1626500357"/>
                    </a:ext>
                  </a:extLst>
                </a:gridCol>
                <a:gridCol w="542804">
                  <a:extLst>
                    <a:ext uri="{9D8B030D-6E8A-4147-A177-3AD203B41FA5}">
                      <a16:colId xmlns:a16="http://schemas.microsoft.com/office/drawing/2014/main" val="309328448"/>
                    </a:ext>
                  </a:extLst>
                </a:gridCol>
                <a:gridCol w="542804">
                  <a:extLst>
                    <a:ext uri="{9D8B030D-6E8A-4147-A177-3AD203B41FA5}">
                      <a16:colId xmlns:a16="http://schemas.microsoft.com/office/drawing/2014/main" val="4192452275"/>
                    </a:ext>
                  </a:extLst>
                </a:gridCol>
              </a:tblGrid>
              <a:tr h="569793">
                <a:tc>
                  <a:txBody>
                    <a:bodyPr/>
                    <a:lstStyle/>
                    <a:p>
                      <a:pPr algn="ctr"/>
                      <a:r>
                        <a:rPr lang="en-US" sz="1400" dirty="0" smtClean="0"/>
                        <a:t>0</a:t>
                      </a:r>
                      <a:endParaRPr lang="en-IN" sz="1400" dirty="0"/>
                    </a:p>
                  </a:txBody>
                  <a:tcPr anchor="ctr"/>
                </a:tc>
                <a:tc>
                  <a:txBody>
                    <a:bodyPr/>
                    <a:lstStyle/>
                    <a:p>
                      <a:pPr algn="ctr"/>
                      <a:r>
                        <a:rPr lang="en-US" sz="1400" dirty="0" smtClean="0"/>
                        <a:t>1</a:t>
                      </a:r>
                      <a:endParaRPr lang="en-IN" sz="1400" dirty="0"/>
                    </a:p>
                  </a:txBody>
                  <a:tcPr anchor="ctr"/>
                </a:tc>
                <a:tc>
                  <a:txBody>
                    <a:bodyPr/>
                    <a:lstStyle/>
                    <a:p>
                      <a:pPr algn="ctr"/>
                      <a:r>
                        <a:rPr lang="en-US" sz="1400" dirty="0" smtClean="0"/>
                        <a:t>2</a:t>
                      </a:r>
                      <a:endParaRPr lang="en-IN" sz="1400" dirty="0"/>
                    </a:p>
                  </a:txBody>
                  <a:tcPr anchor="ctr"/>
                </a:tc>
                <a:tc>
                  <a:txBody>
                    <a:bodyPr/>
                    <a:lstStyle/>
                    <a:p>
                      <a:pPr algn="ctr"/>
                      <a:r>
                        <a:rPr lang="en-US" sz="1400" dirty="0" smtClean="0"/>
                        <a:t>3</a:t>
                      </a:r>
                      <a:endParaRPr lang="en-IN" sz="1400" dirty="0"/>
                    </a:p>
                  </a:txBody>
                  <a:tcPr anchor="ctr"/>
                </a:tc>
                <a:tc>
                  <a:txBody>
                    <a:bodyPr/>
                    <a:lstStyle/>
                    <a:p>
                      <a:pPr algn="ctr"/>
                      <a:r>
                        <a:rPr lang="en-US" sz="1400" dirty="0" smtClean="0"/>
                        <a:t>4</a:t>
                      </a:r>
                      <a:endParaRPr lang="en-IN" sz="1400" dirty="0"/>
                    </a:p>
                  </a:txBody>
                  <a:tcPr anchor="ctr"/>
                </a:tc>
                <a:tc>
                  <a:txBody>
                    <a:bodyPr/>
                    <a:lstStyle/>
                    <a:p>
                      <a:pPr algn="ctr"/>
                      <a:r>
                        <a:rPr lang="en-US" sz="1400" dirty="0" smtClean="0"/>
                        <a:t>5</a:t>
                      </a:r>
                      <a:endParaRPr lang="en-IN" sz="1400" dirty="0"/>
                    </a:p>
                  </a:txBody>
                  <a:tcPr anchor="ctr"/>
                </a:tc>
                <a:tc>
                  <a:txBody>
                    <a:bodyPr/>
                    <a:lstStyle/>
                    <a:p>
                      <a:pPr algn="ctr"/>
                      <a:r>
                        <a:rPr lang="en-US" sz="1400" dirty="0" smtClean="0"/>
                        <a:t>6</a:t>
                      </a:r>
                      <a:endParaRPr lang="en-IN" sz="1400" dirty="0"/>
                    </a:p>
                  </a:txBody>
                  <a:tcPr anchor="ctr"/>
                </a:tc>
                <a:tc>
                  <a:txBody>
                    <a:bodyPr/>
                    <a:lstStyle/>
                    <a:p>
                      <a:pPr algn="ctr"/>
                      <a:r>
                        <a:rPr lang="en-US" sz="1400" dirty="0" smtClean="0"/>
                        <a:t>7</a:t>
                      </a:r>
                      <a:endParaRPr lang="en-IN" sz="1400" dirty="0"/>
                    </a:p>
                  </a:txBody>
                  <a:tcPr anchor="ctr"/>
                </a:tc>
                <a:tc>
                  <a:txBody>
                    <a:bodyPr/>
                    <a:lstStyle/>
                    <a:p>
                      <a:pPr algn="ctr"/>
                      <a:r>
                        <a:rPr lang="en-US" sz="1400" dirty="0" smtClean="0"/>
                        <a:t>8</a:t>
                      </a:r>
                      <a:endParaRPr lang="en-IN" sz="1400" dirty="0"/>
                    </a:p>
                  </a:txBody>
                  <a:tcPr anchor="ctr"/>
                </a:tc>
                <a:tc>
                  <a:txBody>
                    <a:bodyPr/>
                    <a:lstStyle/>
                    <a:p>
                      <a:pPr algn="ctr"/>
                      <a:r>
                        <a:rPr lang="en-US" sz="1400" dirty="0" smtClean="0"/>
                        <a:t>9</a:t>
                      </a:r>
                      <a:endParaRPr lang="en-IN" sz="1400" dirty="0"/>
                    </a:p>
                  </a:txBody>
                  <a:tcPr anchor="ctr"/>
                </a:tc>
                <a:tc>
                  <a:txBody>
                    <a:bodyPr/>
                    <a:lstStyle/>
                    <a:p>
                      <a:pPr algn="ctr"/>
                      <a:r>
                        <a:rPr lang="en-US" sz="1400" dirty="0" smtClean="0"/>
                        <a:t>10</a:t>
                      </a:r>
                      <a:endParaRPr lang="en-IN" sz="1400" dirty="0"/>
                    </a:p>
                  </a:txBody>
                  <a:tcPr anchor="ctr"/>
                </a:tc>
                <a:tc>
                  <a:txBody>
                    <a:bodyPr/>
                    <a:lstStyle/>
                    <a:p>
                      <a:pPr algn="ctr"/>
                      <a:r>
                        <a:rPr lang="en-US" sz="1400" dirty="0" smtClean="0"/>
                        <a:t>11</a:t>
                      </a:r>
                      <a:endParaRPr lang="en-IN" sz="1400" dirty="0"/>
                    </a:p>
                  </a:txBody>
                  <a:tcPr anchor="ctr"/>
                </a:tc>
                <a:tc>
                  <a:txBody>
                    <a:bodyPr/>
                    <a:lstStyle/>
                    <a:p>
                      <a:pPr algn="ctr"/>
                      <a:r>
                        <a:rPr lang="en-US" sz="1400" dirty="0" smtClean="0"/>
                        <a:t>12</a:t>
                      </a:r>
                      <a:endParaRPr lang="en-IN" sz="1400" dirty="0"/>
                    </a:p>
                  </a:txBody>
                  <a:tcPr anchor="ctr"/>
                </a:tc>
                <a:tc>
                  <a:txBody>
                    <a:bodyPr/>
                    <a:lstStyle/>
                    <a:p>
                      <a:pPr algn="ctr"/>
                      <a:r>
                        <a:rPr lang="en-US" sz="1400" dirty="0" smtClean="0"/>
                        <a:t>13</a:t>
                      </a:r>
                      <a:endParaRPr lang="en-IN" sz="1400" dirty="0"/>
                    </a:p>
                  </a:txBody>
                  <a:tcPr anchor="ctr"/>
                </a:tc>
                <a:tc>
                  <a:txBody>
                    <a:bodyPr/>
                    <a:lstStyle/>
                    <a:p>
                      <a:pPr algn="ctr"/>
                      <a:r>
                        <a:rPr lang="en-US" sz="1400" dirty="0" smtClean="0"/>
                        <a:t>14</a:t>
                      </a:r>
                      <a:endParaRPr lang="en-IN" sz="1400" dirty="0"/>
                    </a:p>
                  </a:txBody>
                  <a:tcPr anchor="ctr"/>
                </a:tc>
                <a:tc>
                  <a:txBody>
                    <a:bodyPr/>
                    <a:lstStyle/>
                    <a:p>
                      <a:pPr algn="ctr"/>
                      <a:r>
                        <a:rPr lang="en-US" sz="1400" dirty="0" smtClean="0"/>
                        <a:t>15</a:t>
                      </a:r>
                      <a:endParaRPr lang="en-IN" sz="1400" dirty="0"/>
                    </a:p>
                  </a:txBody>
                  <a:tcPr anchor="ctr"/>
                </a:tc>
                <a:tc>
                  <a:txBody>
                    <a:bodyPr/>
                    <a:lstStyle/>
                    <a:p>
                      <a:pPr algn="ctr"/>
                      <a:r>
                        <a:rPr lang="en-US" sz="1400" dirty="0" smtClean="0"/>
                        <a:t>16</a:t>
                      </a:r>
                      <a:endParaRPr lang="en-IN" sz="1400" dirty="0"/>
                    </a:p>
                  </a:txBody>
                  <a:tcPr anchor="ctr"/>
                </a:tc>
                <a:tc>
                  <a:txBody>
                    <a:bodyPr/>
                    <a:lstStyle/>
                    <a:p>
                      <a:pPr algn="ctr"/>
                      <a:r>
                        <a:rPr lang="en-US" sz="1400" dirty="0" smtClean="0"/>
                        <a:t>17</a:t>
                      </a:r>
                      <a:endParaRPr lang="en-IN" sz="1400" dirty="0"/>
                    </a:p>
                  </a:txBody>
                  <a:tcPr anchor="ctr"/>
                </a:tc>
                <a:tc>
                  <a:txBody>
                    <a:bodyPr/>
                    <a:lstStyle/>
                    <a:p>
                      <a:pPr algn="ctr"/>
                      <a:r>
                        <a:rPr lang="en-US" sz="1400" dirty="0" smtClean="0"/>
                        <a:t>18</a:t>
                      </a:r>
                      <a:endParaRPr lang="en-IN" sz="1400" dirty="0"/>
                    </a:p>
                  </a:txBody>
                  <a:tcPr anchor="ctr"/>
                </a:tc>
                <a:tc>
                  <a:txBody>
                    <a:bodyPr/>
                    <a:lstStyle/>
                    <a:p>
                      <a:pPr algn="ctr"/>
                      <a:r>
                        <a:rPr lang="en-US" sz="1400" dirty="0" smtClean="0"/>
                        <a:t>19</a:t>
                      </a:r>
                      <a:endParaRPr lang="en-IN" sz="1400" dirty="0"/>
                    </a:p>
                  </a:txBody>
                  <a:tcPr anchor="ctr"/>
                </a:tc>
                <a:tc>
                  <a:txBody>
                    <a:bodyPr/>
                    <a:lstStyle/>
                    <a:p>
                      <a:pPr algn="ctr"/>
                      <a:r>
                        <a:rPr lang="en-US" sz="1400" dirty="0" smtClean="0"/>
                        <a:t>20</a:t>
                      </a:r>
                      <a:endParaRPr lang="en-IN" sz="1400" dirty="0"/>
                    </a:p>
                  </a:txBody>
                  <a:tcPr anchor="ctr"/>
                </a:tc>
                <a:extLst>
                  <a:ext uri="{0D108BD9-81ED-4DB2-BD59-A6C34878D82A}">
                    <a16:rowId xmlns:a16="http://schemas.microsoft.com/office/drawing/2014/main" val="3953915077"/>
                  </a:ext>
                </a:extLst>
              </a:tr>
              <a:tr h="657693">
                <a:tc>
                  <a:txBody>
                    <a:bodyPr/>
                    <a:lstStyle/>
                    <a:p>
                      <a:pPr algn="ctr"/>
                      <a:r>
                        <a:rPr lang="en-US" sz="1400" dirty="0" smtClean="0"/>
                        <a:t>1 (5)</a:t>
                      </a:r>
                      <a:endParaRPr lang="en-IN" sz="1400" dirty="0"/>
                    </a:p>
                  </a:txBody>
                  <a:tcPr anchor="ctr">
                    <a:solidFill>
                      <a:srgbClr val="FFC000"/>
                    </a:solidFill>
                  </a:tcPr>
                </a:tc>
                <a:tc>
                  <a:txBody>
                    <a:bodyPr/>
                    <a:lstStyle/>
                    <a:p>
                      <a:pPr algn="ctr"/>
                      <a:r>
                        <a:rPr lang="en-US" sz="1400" dirty="0" smtClean="0"/>
                        <a:t>0</a:t>
                      </a:r>
                      <a:endParaRPr lang="en-IN" sz="1400" dirty="0"/>
                    </a:p>
                  </a:txBody>
                  <a:tcPr anchor="ctr"/>
                </a:tc>
                <a:tc>
                  <a:txBody>
                    <a:bodyPr/>
                    <a:lstStyle/>
                    <a:p>
                      <a:pPr algn="ctr"/>
                      <a:r>
                        <a:rPr lang="en-US" sz="1400" dirty="0" smtClean="0"/>
                        <a:t>5</a:t>
                      </a:r>
                      <a:endParaRPr lang="en-IN" sz="1400" dirty="0"/>
                    </a:p>
                  </a:txBody>
                  <a:tcPr anchor="ctr"/>
                </a:tc>
                <a:tc>
                  <a:txBody>
                    <a:bodyPr/>
                    <a:lstStyle/>
                    <a:p>
                      <a:pPr algn="ctr"/>
                      <a:r>
                        <a:rPr lang="en-US" sz="1400" dirty="0" smtClean="0"/>
                        <a:t>5</a:t>
                      </a:r>
                      <a:endParaRPr lang="en-IN" sz="1400" dirty="0"/>
                    </a:p>
                  </a:txBody>
                  <a:tcPr anchor="ctr"/>
                </a:tc>
                <a:tc>
                  <a:txBody>
                    <a:bodyPr/>
                    <a:lstStyle/>
                    <a:p>
                      <a:pPr algn="ctr"/>
                      <a:r>
                        <a:rPr lang="en-US" sz="1400" dirty="0" smtClean="0"/>
                        <a:t>10</a:t>
                      </a:r>
                      <a:endParaRPr lang="en-IN" sz="1400" dirty="0"/>
                    </a:p>
                  </a:txBody>
                  <a:tcPr anchor="ctr"/>
                </a:tc>
                <a:tc>
                  <a:txBody>
                    <a:bodyPr/>
                    <a:lstStyle/>
                    <a:p>
                      <a:pPr algn="ctr"/>
                      <a:r>
                        <a:rPr lang="en-US" sz="1400" dirty="0" smtClean="0"/>
                        <a:t>10</a:t>
                      </a:r>
                      <a:endParaRPr lang="en-IN" sz="1400" dirty="0"/>
                    </a:p>
                  </a:txBody>
                  <a:tcPr anchor="ctr"/>
                </a:tc>
                <a:tc>
                  <a:txBody>
                    <a:bodyPr/>
                    <a:lstStyle/>
                    <a:p>
                      <a:pPr algn="ctr"/>
                      <a:r>
                        <a:rPr lang="en-US" sz="1400" dirty="0" smtClean="0"/>
                        <a:t>15</a:t>
                      </a:r>
                      <a:endParaRPr lang="en-IN" sz="1400" dirty="0"/>
                    </a:p>
                  </a:txBody>
                  <a:tcPr anchor="ctr"/>
                </a:tc>
                <a:tc>
                  <a:txBody>
                    <a:bodyPr/>
                    <a:lstStyle/>
                    <a:p>
                      <a:pPr algn="ctr"/>
                      <a:r>
                        <a:rPr lang="en-US" sz="1400" dirty="0" smtClean="0"/>
                        <a:t>15</a:t>
                      </a:r>
                      <a:endParaRPr lang="en-IN" sz="1400" dirty="0"/>
                    </a:p>
                  </a:txBody>
                  <a:tcPr anchor="ctr"/>
                </a:tc>
                <a:tc>
                  <a:txBody>
                    <a:bodyPr/>
                    <a:lstStyle/>
                    <a:p>
                      <a:pPr algn="ctr"/>
                      <a:r>
                        <a:rPr lang="en-US" sz="1400" dirty="0" smtClean="0"/>
                        <a:t>20</a:t>
                      </a:r>
                      <a:endParaRPr lang="en-IN" sz="1400" dirty="0"/>
                    </a:p>
                  </a:txBody>
                  <a:tcPr anchor="ctr"/>
                </a:tc>
                <a:tc>
                  <a:txBody>
                    <a:bodyPr/>
                    <a:lstStyle/>
                    <a:p>
                      <a:pPr algn="ctr"/>
                      <a:r>
                        <a:rPr lang="en-US" sz="1400" dirty="0" smtClean="0"/>
                        <a:t>20</a:t>
                      </a:r>
                      <a:endParaRPr lang="en-IN" sz="1400" dirty="0"/>
                    </a:p>
                  </a:txBody>
                  <a:tcPr anchor="ctr"/>
                </a:tc>
                <a:tc>
                  <a:txBody>
                    <a:bodyPr/>
                    <a:lstStyle/>
                    <a:p>
                      <a:pPr algn="ctr"/>
                      <a:r>
                        <a:rPr lang="en-US" sz="1400" dirty="0" smtClean="0"/>
                        <a:t>25</a:t>
                      </a:r>
                      <a:endParaRPr lang="en-IN" sz="1400" dirty="0"/>
                    </a:p>
                  </a:txBody>
                  <a:tcPr anchor="ctr"/>
                </a:tc>
                <a:tc>
                  <a:txBody>
                    <a:bodyPr/>
                    <a:lstStyle/>
                    <a:p>
                      <a:pPr algn="ctr"/>
                      <a:r>
                        <a:rPr lang="en-US" sz="1400" dirty="0" smtClean="0"/>
                        <a:t>25</a:t>
                      </a:r>
                      <a:endParaRPr lang="en-IN" sz="1400" dirty="0"/>
                    </a:p>
                  </a:txBody>
                  <a:tcPr anchor="ctr"/>
                </a:tc>
                <a:tc>
                  <a:txBody>
                    <a:bodyPr/>
                    <a:lstStyle/>
                    <a:p>
                      <a:pPr algn="ctr"/>
                      <a:r>
                        <a:rPr lang="en-US" sz="1400" dirty="0" smtClean="0"/>
                        <a:t>30</a:t>
                      </a:r>
                      <a:endParaRPr lang="en-IN" sz="1400" dirty="0"/>
                    </a:p>
                  </a:txBody>
                  <a:tcPr anchor="ctr"/>
                </a:tc>
                <a:tc>
                  <a:txBody>
                    <a:bodyPr/>
                    <a:lstStyle/>
                    <a:p>
                      <a:pPr algn="ctr"/>
                      <a:r>
                        <a:rPr lang="en-US" sz="1400" dirty="0" smtClean="0"/>
                        <a:t>…</a:t>
                      </a:r>
                      <a:endParaRPr lang="en-IN" sz="1400" dirty="0"/>
                    </a:p>
                  </a:txBody>
                  <a:tcPr anchor="ctr"/>
                </a:tc>
                <a:tc>
                  <a:txBody>
                    <a:bodyPr/>
                    <a:lstStyle/>
                    <a:p>
                      <a:pPr algn="ctr"/>
                      <a:r>
                        <a:rPr lang="en-US" sz="1400" dirty="0" smtClean="0"/>
                        <a:t>…</a:t>
                      </a:r>
                      <a:endParaRPr lang="en-IN" sz="1400" dirty="0"/>
                    </a:p>
                  </a:txBody>
                  <a:tcPr anchor="ctr"/>
                </a:tc>
                <a:tc>
                  <a:txBody>
                    <a:bodyPr/>
                    <a:lstStyle/>
                    <a:p>
                      <a:pPr algn="ctr"/>
                      <a:r>
                        <a:rPr lang="en-US" sz="1400" dirty="0" smtClean="0"/>
                        <a:t>….</a:t>
                      </a:r>
                      <a:endParaRPr lang="en-IN" sz="1400" dirty="0"/>
                    </a:p>
                  </a:txBody>
                  <a:tcPr anchor="ctr"/>
                </a:tc>
                <a:tc>
                  <a:txBody>
                    <a:bodyPr/>
                    <a:lstStyle/>
                    <a:p>
                      <a:pPr algn="ctr"/>
                      <a:r>
                        <a:rPr lang="en-US" sz="1400" dirty="0" smtClean="0"/>
                        <a:t>….</a:t>
                      </a:r>
                      <a:endParaRPr lang="en-IN" sz="1400" dirty="0"/>
                    </a:p>
                  </a:txBody>
                  <a:tcPr anchor="ctr"/>
                </a:tc>
                <a:tc>
                  <a:txBody>
                    <a:bodyPr/>
                    <a:lstStyle/>
                    <a:p>
                      <a:pPr algn="ctr"/>
                      <a:r>
                        <a:rPr lang="en-US" sz="1400" dirty="0" smtClean="0"/>
                        <a:t>…</a:t>
                      </a:r>
                      <a:endParaRPr lang="en-IN" sz="1400" dirty="0"/>
                    </a:p>
                  </a:txBody>
                  <a:tcPr anchor="ctr"/>
                </a:tc>
                <a:tc>
                  <a:txBody>
                    <a:bodyPr/>
                    <a:lstStyle/>
                    <a:p>
                      <a:pPr algn="ctr"/>
                      <a:r>
                        <a:rPr lang="en-US" sz="1400" dirty="0" smtClean="0"/>
                        <a:t>….</a:t>
                      </a:r>
                      <a:endParaRPr lang="en-IN" sz="1400" dirty="0"/>
                    </a:p>
                  </a:txBody>
                  <a:tcPr anchor="ctr"/>
                </a:tc>
                <a:tc>
                  <a:txBody>
                    <a:bodyPr/>
                    <a:lstStyle/>
                    <a:p>
                      <a:pPr algn="ctr"/>
                      <a:r>
                        <a:rPr lang="en-US" sz="1400" dirty="0" smtClean="0"/>
                        <a:t>….</a:t>
                      </a:r>
                      <a:endParaRPr lang="en-IN" sz="1400" dirty="0"/>
                    </a:p>
                  </a:txBody>
                  <a:tcPr anchor="ctr"/>
                </a:tc>
                <a:tc>
                  <a:txBody>
                    <a:bodyPr/>
                    <a:lstStyle/>
                    <a:p>
                      <a:pPr algn="ctr"/>
                      <a:r>
                        <a:rPr lang="en-US" sz="1400" dirty="0" smtClean="0"/>
                        <a:t>…</a:t>
                      </a:r>
                      <a:endParaRPr lang="en-IN" sz="1400" dirty="0"/>
                    </a:p>
                  </a:txBody>
                  <a:tcPr anchor="ctr"/>
                </a:tc>
                <a:extLst>
                  <a:ext uri="{0D108BD9-81ED-4DB2-BD59-A6C34878D82A}">
                    <a16:rowId xmlns:a16="http://schemas.microsoft.com/office/drawing/2014/main" val="424003973"/>
                  </a:ext>
                </a:extLst>
              </a:tr>
              <a:tr h="657693">
                <a:tc>
                  <a:txBody>
                    <a:bodyPr/>
                    <a:lstStyle/>
                    <a:p>
                      <a:pPr algn="ctr"/>
                      <a:r>
                        <a:rPr lang="en-US" sz="1400" dirty="0" smtClean="0"/>
                        <a:t>2 (8)</a:t>
                      </a:r>
                      <a:endParaRPr lang="en-IN" sz="1400" dirty="0"/>
                    </a:p>
                  </a:txBody>
                  <a:tcPr anchor="ctr">
                    <a:solidFill>
                      <a:srgbClr val="FFC000"/>
                    </a:solidFill>
                  </a:tcPr>
                </a:tc>
                <a:tc>
                  <a:txBody>
                    <a:bodyPr/>
                    <a:lstStyle/>
                    <a:p>
                      <a:pPr algn="ctr"/>
                      <a:r>
                        <a:rPr lang="en-US" sz="1400" dirty="0" smtClean="0"/>
                        <a:t>0</a:t>
                      </a:r>
                      <a:endParaRPr lang="en-IN" sz="1400" dirty="0"/>
                    </a:p>
                  </a:txBody>
                  <a:tcPr anchor="ctr"/>
                </a:tc>
                <a:tc>
                  <a:txBody>
                    <a:bodyPr/>
                    <a:lstStyle/>
                    <a:p>
                      <a:pPr algn="ctr"/>
                      <a:r>
                        <a:rPr lang="en-US" sz="1400" b="0" dirty="0" smtClean="0">
                          <a:solidFill>
                            <a:schemeClr val="tx1"/>
                          </a:solidFill>
                        </a:rPr>
                        <a:t>5</a:t>
                      </a:r>
                      <a:endParaRPr lang="en-IN" sz="1400" b="0" dirty="0">
                        <a:solidFill>
                          <a:schemeClr val="tx1"/>
                        </a:solidFill>
                      </a:endParaRPr>
                    </a:p>
                  </a:txBody>
                  <a:tcPr anchor="ctr"/>
                </a:tc>
                <a:tc>
                  <a:txBody>
                    <a:bodyPr/>
                    <a:lstStyle/>
                    <a:p>
                      <a:pPr algn="ctr"/>
                      <a:r>
                        <a:rPr lang="en-US" sz="1400" b="0" dirty="0" smtClean="0">
                          <a:solidFill>
                            <a:schemeClr val="tx1"/>
                          </a:solidFill>
                        </a:rPr>
                        <a:t>8</a:t>
                      </a:r>
                      <a:endParaRPr lang="en-IN" sz="1400" b="0" dirty="0">
                        <a:solidFill>
                          <a:schemeClr val="tx1"/>
                        </a:solidFill>
                      </a:endParaRPr>
                    </a:p>
                  </a:txBody>
                  <a:tcPr anchor="ctr"/>
                </a:tc>
                <a:tc>
                  <a:txBody>
                    <a:bodyPr/>
                    <a:lstStyle/>
                    <a:p>
                      <a:pPr algn="ctr"/>
                      <a:r>
                        <a:rPr lang="en-US" sz="1400" b="0" dirty="0" smtClean="0">
                          <a:solidFill>
                            <a:schemeClr val="tx1"/>
                          </a:solidFill>
                        </a:rPr>
                        <a:t>10</a:t>
                      </a:r>
                      <a:endParaRPr lang="en-IN" sz="1400" b="0" dirty="0">
                        <a:solidFill>
                          <a:schemeClr val="tx1"/>
                        </a:solidFill>
                      </a:endParaRPr>
                    </a:p>
                  </a:txBody>
                  <a:tcPr anchor="ctr"/>
                </a:tc>
                <a:tc>
                  <a:txBody>
                    <a:bodyPr/>
                    <a:lstStyle/>
                    <a:p>
                      <a:pPr algn="ctr"/>
                      <a:r>
                        <a:rPr lang="en-US" sz="1400" b="0" dirty="0" smtClean="0">
                          <a:solidFill>
                            <a:schemeClr val="tx1"/>
                          </a:solidFill>
                        </a:rPr>
                        <a:t>13</a:t>
                      </a:r>
                      <a:endParaRPr lang="en-IN" sz="1400" b="0" dirty="0">
                        <a:solidFill>
                          <a:schemeClr val="tx1"/>
                        </a:solidFill>
                      </a:endParaRPr>
                    </a:p>
                  </a:txBody>
                  <a:tcPr anchor="ctr"/>
                </a:tc>
                <a:tc>
                  <a:txBody>
                    <a:bodyPr/>
                    <a:lstStyle/>
                    <a:p>
                      <a:pPr algn="ctr"/>
                      <a:r>
                        <a:rPr lang="en-US" sz="1400" b="0" dirty="0" smtClean="0">
                          <a:solidFill>
                            <a:schemeClr val="tx1"/>
                          </a:solidFill>
                        </a:rPr>
                        <a:t>16</a:t>
                      </a:r>
                      <a:endParaRPr lang="en-IN" sz="1400" b="0" dirty="0">
                        <a:solidFill>
                          <a:schemeClr val="tx1"/>
                        </a:solidFill>
                      </a:endParaRPr>
                    </a:p>
                  </a:txBody>
                  <a:tcPr anchor="ctr"/>
                </a:tc>
                <a:tc>
                  <a:txBody>
                    <a:bodyPr/>
                    <a:lstStyle/>
                    <a:p>
                      <a:pPr algn="ctr"/>
                      <a:r>
                        <a:rPr lang="en-US" sz="1400" b="0" dirty="0" smtClean="0">
                          <a:solidFill>
                            <a:schemeClr val="tx1"/>
                          </a:solidFill>
                        </a:rPr>
                        <a:t>18</a:t>
                      </a:r>
                      <a:endParaRPr lang="en-IN" sz="1400" b="0" dirty="0">
                        <a:solidFill>
                          <a:schemeClr val="tx1"/>
                        </a:solidFill>
                      </a:endParaRPr>
                    </a:p>
                  </a:txBody>
                  <a:tcPr anchor="ctr"/>
                </a:tc>
                <a:tc>
                  <a:txBody>
                    <a:bodyPr/>
                    <a:lstStyle/>
                    <a:p>
                      <a:pPr algn="ctr"/>
                      <a:r>
                        <a:rPr lang="en-US" sz="1400" b="0" dirty="0" smtClean="0">
                          <a:solidFill>
                            <a:schemeClr val="tx1"/>
                          </a:solidFill>
                        </a:rPr>
                        <a:t>21</a:t>
                      </a:r>
                      <a:endParaRPr lang="en-IN" sz="1400" b="0" dirty="0">
                        <a:solidFill>
                          <a:schemeClr val="tx1"/>
                        </a:solidFill>
                      </a:endParaRPr>
                    </a:p>
                  </a:txBody>
                  <a:tcPr anchor="ctr"/>
                </a:tc>
                <a:tc>
                  <a:txBody>
                    <a:bodyPr/>
                    <a:lstStyle/>
                    <a:p>
                      <a:pPr algn="ctr"/>
                      <a:r>
                        <a:rPr lang="en-US" sz="1400" dirty="0" smtClean="0"/>
                        <a:t>24</a:t>
                      </a:r>
                      <a:endParaRPr lang="en-IN" sz="1400" dirty="0"/>
                    </a:p>
                  </a:txBody>
                  <a:tcPr anchor="ctr"/>
                </a:tc>
                <a:tc>
                  <a:txBody>
                    <a:bodyPr/>
                    <a:lstStyle/>
                    <a:p>
                      <a:pPr algn="ctr"/>
                      <a:r>
                        <a:rPr lang="en-US" sz="1400" dirty="0" smtClean="0"/>
                        <a:t>26</a:t>
                      </a:r>
                      <a:endParaRPr lang="en-IN" sz="1400" dirty="0"/>
                    </a:p>
                  </a:txBody>
                  <a:tcPr anchor="ctr"/>
                </a:tc>
                <a:tc>
                  <a:txBody>
                    <a:bodyPr/>
                    <a:lstStyle/>
                    <a:p>
                      <a:pPr algn="ctr"/>
                      <a:r>
                        <a:rPr lang="en-US" sz="1400" dirty="0" smtClean="0"/>
                        <a:t>29</a:t>
                      </a:r>
                      <a:endParaRPr lang="en-IN" sz="1400" dirty="0"/>
                    </a:p>
                  </a:txBody>
                  <a:tcPr anchor="ctr"/>
                </a:tc>
                <a:tc>
                  <a:txBody>
                    <a:bodyPr/>
                    <a:lstStyle/>
                    <a:p>
                      <a:pPr algn="ctr"/>
                      <a:r>
                        <a:rPr lang="en-US" sz="1400" dirty="0" smtClean="0"/>
                        <a:t>32</a:t>
                      </a:r>
                      <a:endParaRPr lang="en-IN" sz="1400" dirty="0"/>
                    </a:p>
                  </a:txBody>
                  <a:tcPr anchor="ctr"/>
                </a:tc>
                <a:tc>
                  <a:txBody>
                    <a:bodyPr/>
                    <a:lstStyle/>
                    <a:p>
                      <a:pPr algn="ctr"/>
                      <a:r>
                        <a:rPr lang="en-US" sz="1400" dirty="0" smtClean="0">
                          <a:solidFill>
                            <a:srgbClr val="FF0000"/>
                          </a:solidFill>
                        </a:rPr>
                        <a:t>…..</a:t>
                      </a:r>
                      <a:endParaRPr lang="en-IN" sz="1400" dirty="0">
                        <a:solidFill>
                          <a:srgbClr val="FF0000"/>
                        </a:solidFill>
                      </a:endParaRPr>
                    </a:p>
                  </a:txBody>
                  <a:tcPr anchor="ctr"/>
                </a:tc>
                <a:tc>
                  <a:txBody>
                    <a:bodyPr/>
                    <a:lstStyle/>
                    <a:p>
                      <a:pPr algn="ctr"/>
                      <a:r>
                        <a:rPr lang="en-US" sz="1400" dirty="0" smtClean="0"/>
                        <a:t>….</a:t>
                      </a:r>
                      <a:endParaRPr lang="en-IN" sz="1400" dirty="0"/>
                    </a:p>
                  </a:txBody>
                  <a:tcPr anchor="ctr"/>
                </a:tc>
                <a:tc>
                  <a:txBody>
                    <a:bodyPr/>
                    <a:lstStyle/>
                    <a:p>
                      <a:pPr algn="ctr"/>
                      <a:r>
                        <a:rPr lang="en-US" sz="1400" dirty="0" smtClean="0"/>
                        <a:t>….</a:t>
                      </a:r>
                      <a:endParaRPr lang="en-IN" sz="1400" dirty="0"/>
                    </a:p>
                  </a:txBody>
                  <a:tcPr anchor="ctr"/>
                </a:tc>
                <a:tc>
                  <a:txBody>
                    <a:bodyPr/>
                    <a:lstStyle/>
                    <a:p>
                      <a:pPr algn="ctr"/>
                      <a:r>
                        <a:rPr lang="en-US" sz="1400" dirty="0" smtClean="0"/>
                        <a:t>…..</a:t>
                      </a:r>
                      <a:endParaRPr lang="en-IN" sz="1400" dirty="0"/>
                    </a:p>
                  </a:txBody>
                  <a:tcPr anchor="ctr"/>
                </a:tc>
                <a:tc>
                  <a:txBody>
                    <a:bodyPr/>
                    <a:lstStyle/>
                    <a:p>
                      <a:pPr algn="ctr"/>
                      <a:r>
                        <a:rPr lang="en-US" sz="1400" dirty="0" smtClean="0"/>
                        <a:t>…..</a:t>
                      </a:r>
                      <a:endParaRPr lang="en-IN" sz="1400" dirty="0"/>
                    </a:p>
                  </a:txBody>
                  <a:tcPr anchor="ctr"/>
                </a:tc>
                <a:tc>
                  <a:txBody>
                    <a:bodyPr/>
                    <a:lstStyle/>
                    <a:p>
                      <a:pPr algn="ctr"/>
                      <a:r>
                        <a:rPr lang="en-US" sz="1400" dirty="0" smtClean="0"/>
                        <a:t>…..</a:t>
                      </a:r>
                      <a:endParaRPr lang="en-IN" sz="1400" dirty="0"/>
                    </a:p>
                  </a:txBody>
                  <a:tcPr anchor="ctr"/>
                </a:tc>
                <a:tc>
                  <a:txBody>
                    <a:bodyPr/>
                    <a:lstStyle/>
                    <a:p>
                      <a:pPr algn="ctr"/>
                      <a:r>
                        <a:rPr lang="en-US" sz="1400" dirty="0" smtClean="0"/>
                        <a:t>…..</a:t>
                      </a:r>
                      <a:endParaRPr lang="en-IN" sz="1400" dirty="0"/>
                    </a:p>
                  </a:txBody>
                  <a:tcPr anchor="ctr"/>
                </a:tc>
                <a:tc>
                  <a:txBody>
                    <a:bodyPr/>
                    <a:lstStyle/>
                    <a:p>
                      <a:pPr algn="ctr"/>
                      <a:r>
                        <a:rPr lang="en-US" sz="1400" dirty="0" smtClean="0"/>
                        <a:t>…</a:t>
                      </a:r>
                      <a:endParaRPr lang="en-IN" sz="1400" dirty="0"/>
                    </a:p>
                  </a:txBody>
                  <a:tcPr anchor="ctr"/>
                </a:tc>
                <a:extLst>
                  <a:ext uri="{0D108BD9-81ED-4DB2-BD59-A6C34878D82A}">
                    <a16:rowId xmlns:a16="http://schemas.microsoft.com/office/drawing/2014/main" val="4279327101"/>
                  </a:ext>
                </a:extLst>
              </a:tr>
              <a:tr h="657693">
                <a:tc>
                  <a:txBody>
                    <a:bodyPr/>
                    <a:lstStyle/>
                    <a:p>
                      <a:pPr algn="ctr"/>
                      <a:r>
                        <a:rPr lang="en-US" sz="1400" dirty="0" smtClean="0"/>
                        <a:t>3 (14)</a:t>
                      </a:r>
                      <a:endParaRPr lang="en-IN" sz="1400" dirty="0"/>
                    </a:p>
                  </a:txBody>
                  <a:tcPr anchor="ctr">
                    <a:solidFill>
                      <a:srgbClr val="FFC000"/>
                    </a:solidFill>
                  </a:tcPr>
                </a:tc>
                <a:tc>
                  <a:txBody>
                    <a:bodyPr/>
                    <a:lstStyle/>
                    <a:p>
                      <a:pPr algn="ctr"/>
                      <a:r>
                        <a:rPr lang="en-US" sz="1400" dirty="0" smtClean="0"/>
                        <a:t>0</a:t>
                      </a:r>
                      <a:endParaRPr lang="en-IN" sz="1400" dirty="0"/>
                    </a:p>
                  </a:txBody>
                  <a:tcPr anchor="ctr"/>
                </a:tc>
                <a:tc>
                  <a:txBody>
                    <a:bodyPr/>
                    <a:lstStyle/>
                    <a:p>
                      <a:pPr algn="ctr"/>
                      <a:r>
                        <a:rPr lang="en-US" sz="1400" dirty="0" smtClean="0"/>
                        <a:t>5</a:t>
                      </a:r>
                      <a:endParaRPr lang="en-IN" sz="1400" dirty="0"/>
                    </a:p>
                  </a:txBody>
                  <a:tcPr anchor="ctr"/>
                </a:tc>
                <a:tc>
                  <a:txBody>
                    <a:bodyPr/>
                    <a:lstStyle/>
                    <a:p>
                      <a:pPr algn="ctr"/>
                      <a:r>
                        <a:rPr lang="en-US" sz="1400" dirty="0" smtClean="0"/>
                        <a:t>8</a:t>
                      </a:r>
                      <a:endParaRPr lang="en-IN" sz="1400" dirty="0"/>
                    </a:p>
                  </a:txBody>
                  <a:tcPr anchor="ctr"/>
                </a:tc>
                <a:tc>
                  <a:txBody>
                    <a:bodyPr/>
                    <a:lstStyle/>
                    <a:p>
                      <a:pPr algn="ctr"/>
                      <a:r>
                        <a:rPr lang="en-US" sz="1400" dirty="0" smtClean="0"/>
                        <a:t>10</a:t>
                      </a:r>
                      <a:endParaRPr lang="en-IN" sz="1400" dirty="0"/>
                    </a:p>
                  </a:txBody>
                  <a:tcPr anchor="ctr"/>
                </a:tc>
                <a:tc>
                  <a:txBody>
                    <a:bodyPr/>
                    <a:lstStyle/>
                    <a:p>
                      <a:pPr algn="ctr"/>
                      <a:r>
                        <a:rPr lang="en-US" sz="1400" dirty="0" smtClean="0"/>
                        <a:t>14</a:t>
                      </a:r>
                      <a:endParaRPr lang="en-IN" sz="1400" dirty="0"/>
                    </a:p>
                  </a:txBody>
                  <a:tcPr anchor="ctr"/>
                </a:tc>
                <a:tc>
                  <a:txBody>
                    <a:bodyPr/>
                    <a:lstStyle/>
                    <a:p>
                      <a:pPr algn="ctr"/>
                      <a:r>
                        <a:rPr lang="en-US" sz="1400" dirty="0" smtClean="0"/>
                        <a:t>16</a:t>
                      </a:r>
                      <a:endParaRPr lang="en-IN" sz="1400" dirty="0"/>
                    </a:p>
                  </a:txBody>
                  <a:tcPr anchor="ctr"/>
                </a:tc>
                <a:tc>
                  <a:txBody>
                    <a:bodyPr/>
                    <a:lstStyle/>
                    <a:p>
                      <a:pPr algn="ctr"/>
                      <a:r>
                        <a:rPr lang="en-US" sz="1400" dirty="0" smtClean="0"/>
                        <a:t>22</a:t>
                      </a:r>
                      <a:endParaRPr lang="en-IN" sz="1400" dirty="0"/>
                    </a:p>
                  </a:txBody>
                  <a:tcPr anchor="ctr"/>
                </a:tc>
                <a:tc>
                  <a:txBody>
                    <a:bodyPr/>
                    <a:lstStyle/>
                    <a:p>
                      <a:pPr algn="ctr"/>
                      <a:r>
                        <a:rPr lang="en-US" sz="1400" dirty="0" smtClean="0"/>
                        <a:t>22</a:t>
                      </a:r>
                      <a:endParaRPr lang="en-IN" sz="1400" dirty="0"/>
                    </a:p>
                  </a:txBody>
                  <a:tcPr anchor="ctr"/>
                </a:tc>
                <a:tc>
                  <a:txBody>
                    <a:bodyPr/>
                    <a:lstStyle/>
                    <a:p>
                      <a:pPr algn="ctr"/>
                      <a:r>
                        <a:rPr lang="en-US" sz="1400" b="1" dirty="0" smtClean="0">
                          <a:solidFill>
                            <a:srgbClr val="C00000"/>
                          </a:solidFill>
                        </a:rPr>
                        <a:t>24</a:t>
                      </a:r>
                      <a:endParaRPr lang="en-IN" sz="1400" b="1" dirty="0">
                        <a:solidFill>
                          <a:srgbClr val="C00000"/>
                        </a:solidFill>
                      </a:endParaRPr>
                    </a:p>
                  </a:txBody>
                  <a:tcPr anchor="ctr"/>
                </a:tc>
                <a:tc>
                  <a:txBody>
                    <a:bodyPr/>
                    <a:lstStyle/>
                    <a:p>
                      <a:pPr algn="ctr"/>
                      <a:r>
                        <a:rPr lang="en-US" sz="1400" dirty="0" smtClean="0"/>
                        <a:t>28</a:t>
                      </a:r>
                      <a:endParaRPr lang="en-IN" sz="1400" dirty="0"/>
                    </a:p>
                  </a:txBody>
                  <a:tcPr anchor="ctr"/>
                </a:tc>
                <a:tc>
                  <a:txBody>
                    <a:bodyPr/>
                    <a:lstStyle/>
                    <a:p>
                      <a:pPr algn="ctr"/>
                      <a:r>
                        <a:rPr lang="en-US" sz="1400" dirty="0" smtClean="0"/>
                        <a:t>30</a:t>
                      </a:r>
                      <a:endParaRPr lang="en-IN" sz="1400" dirty="0"/>
                    </a:p>
                  </a:txBody>
                  <a:tcPr anchor="ctr"/>
                </a:tc>
                <a:tc>
                  <a:txBody>
                    <a:bodyPr/>
                    <a:lstStyle/>
                    <a:p>
                      <a:pPr algn="ctr"/>
                      <a:r>
                        <a:rPr lang="en-US" sz="1400" dirty="0" smtClean="0"/>
                        <a:t>36</a:t>
                      </a:r>
                      <a:endParaRPr lang="en-IN" sz="1400" dirty="0"/>
                    </a:p>
                  </a:txBody>
                  <a:tcPr anchor="ctr"/>
                </a:tc>
                <a:tc>
                  <a:txBody>
                    <a:bodyPr/>
                    <a:lstStyle/>
                    <a:p>
                      <a:pPr algn="ctr"/>
                      <a:r>
                        <a:rPr lang="en-US" sz="1400" dirty="0" smtClean="0"/>
                        <a:t>…..</a:t>
                      </a:r>
                      <a:endParaRPr lang="en-IN" sz="1400" dirty="0"/>
                    </a:p>
                  </a:txBody>
                  <a:tcPr anchor="ctr"/>
                </a:tc>
                <a:tc>
                  <a:txBody>
                    <a:bodyPr/>
                    <a:lstStyle/>
                    <a:p>
                      <a:pPr algn="ctr"/>
                      <a:r>
                        <a:rPr lang="en-US" sz="1400" dirty="0" smtClean="0"/>
                        <a:t>…..</a:t>
                      </a:r>
                      <a:endParaRPr lang="en-IN" sz="1400" dirty="0"/>
                    </a:p>
                  </a:txBody>
                  <a:tcPr anchor="ctr"/>
                </a:tc>
                <a:tc>
                  <a:txBody>
                    <a:bodyPr/>
                    <a:lstStyle/>
                    <a:p>
                      <a:pPr algn="ctr"/>
                      <a:r>
                        <a:rPr lang="en-US" sz="1400" dirty="0" smtClean="0"/>
                        <a:t>……</a:t>
                      </a:r>
                      <a:endParaRPr lang="en-IN" sz="1400" dirty="0"/>
                    </a:p>
                  </a:txBody>
                  <a:tcPr anchor="ctr"/>
                </a:tc>
                <a:tc>
                  <a:txBody>
                    <a:bodyPr/>
                    <a:lstStyle/>
                    <a:p>
                      <a:pPr algn="ctr"/>
                      <a:r>
                        <a:rPr lang="en-US" sz="1400" dirty="0" smtClean="0"/>
                        <a:t>…..</a:t>
                      </a:r>
                      <a:endParaRPr lang="en-IN" sz="1400" dirty="0"/>
                    </a:p>
                  </a:txBody>
                  <a:tcPr anchor="ctr"/>
                </a:tc>
                <a:tc>
                  <a:txBody>
                    <a:bodyPr/>
                    <a:lstStyle/>
                    <a:p>
                      <a:pPr algn="ctr"/>
                      <a:r>
                        <a:rPr lang="en-US" sz="1400" dirty="0" smtClean="0"/>
                        <a:t>…..</a:t>
                      </a:r>
                      <a:endParaRPr lang="en-IN" sz="1400" dirty="0"/>
                    </a:p>
                  </a:txBody>
                  <a:tcPr anchor="ctr"/>
                </a:tc>
                <a:tc>
                  <a:txBody>
                    <a:bodyPr/>
                    <a:lstStyle/>
                    <a:p>
                      <a:pPr algn="ctr"/>
                      <a:r>
                        <a:rPr lang="en-US" sz="1400" dirty="0" smtClean="0"/>
                        <a:t>…..</a:t>
                      </a:r>
                      <a:endParaRPr lang="en-IN" sz="1400" dirty="0"/>
                    </a:p>
                  </a:txBody>
                  <a:tcPr anchor="ctr"/>
                </a:tc>
                <a:tc>
                  <a:txBody>
                    <a:bodyPr/>
                    <a:lstStyle/>
                    <a:p>
                      <a:pPr algn="ctr"/>
                      <a:r>
                        <a:rPr lang="en-US" sz="1400" dirty="0" smtClean="0"/>
                        <a:t>…..</a:t>
                      </a:r>
                      <a:endParaRPr lang="en-IN" sz="1400" dirty="0"/>
                    </a:p>
                  </a:txBody>
                  <a:tcPr anchor="ctr"/>
                </a:tc>
                <a:tc>
                  <a:txBody>
                    <a:bodyPr/>
                    <a:lstStyle/>
                    <a:p>
                      <a:pPr algn="ctr"/>
                      <a:r>
                        <a:rPr lang="en-US" sz="1400" dirty="0" smtClean="0"/>
                        <a:t>…..</a:t>
                      </a:r>
                      <a:endParaRPr lang="en-IN" sz="1400" dirty="0"/>
                    </a:p>
                  </a:txBody>
                  <a:tcPr anchor="ctr"/>
                </a:tc>
                <a:extLst>
                  <a:ext uri="{0D108BD9-81ED-4DB2-BD59-A6C34878D82A}">
                    <a16:rowId xmlns:a16="http://schemas.microsoft.com/office/drawing/2014/main" val="3023838086"/>
                  </a:ext>
                </a:extLst>
              </a:tr>
            </a:tbl>
          </a:graphicData>
        </a:graphic>
      </p:graphicFrame>
      <p:pic>
        <p:nvPicPr>
          <p:cNvPr id="7" name="Picture 6"/>
          <p:cNvPicPr>
            <a:picLocks noChangeAspect="1"/>
          </p:cNvPicPr>
          <p:nvPr/>
        </p:nvPicPr>
        <p:blipFill>
          <a:blip r:embed="rId2"/>
          <a:stretch>
            <a:fillRect/>
          </a:stretch>
        </p:blipFill>
        <p:spPr>
          <a:xfrm>
            <a:off x="6832411" y="495300"/>
            <a:ext cx="3276600" cy="800100"/>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2783880" y="1875960"/>
              <a:ext cx="8886240" cy="4197240"/>
            </p14:xfrm>
          </p:contentPart>
        </mc:Choice>
        <mc:Fallback>
          <p:pic>
            <p:nvPicPr>
              <p:cNvPr id="2" name="Ink 1"/>
              <p:cNvPicPr/>
              <p:nvPr/>
            </p:nvPicPr>
            <p:blipFill>
              <a:blip r:embed="rId4"/>
              <a:stretch>
                <a:fillRect/>
              </a:stretch>
            </p:blipFill>
            <p:spPr>
              <a:xfrm>
                <a:off x="2774880" y="1864800"/>
                <a:ext cx="8901000" cy="4215600"/>
              </a:xfrm>
              <a:prstGeom prst="rect">
                <a:avLst/>
              </a:prstGeom>
            </p:spPr>
          </p:pic>
        </mc:Fallback>
      </mc:AlternateContent>
    </p:spTree>
    <p:extLst>
      <p:ext uri="{BB962C8B-B14F-4D97-AF65-F5344CB8AC3E}">
        <p14:creationId xmlns:p14="http://schemas.microsoft.com/office/powerpoint/2010/main" val="56117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752600" y="4343400"/>
            <a:ext cx="8763000" cy="1905000"/>
          </a:xfrm>
        </p:spPr>
        <p:txBody>
          <a:bodyPr rtlCol="0" anchor="ctr"/>
          <a:lstStyle/>
          <a:p>
            <a:pPr algn="ctr"/>
            <a:r>
              <a:rPr lang="en-IN" sz="6000" dirty="0"/>
              <a:t>Dynamic Programming</a:t>
            </a:r>
          </a:p>
        </p:txBody>
      </p:sp>
    </p:spTree>
    <p:extLst>
      <p:ext uri="{BB962C8B-B14F-4D97-AF65-F5344CB8AC3E}">
        <p14:creationId xmlns:p14="http://schemas.microsoft.com/office/powerpoint/2010/main" val="28554791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311487" y="13649"/>
            <a:ext cx="3843410" cy="1493854"/>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064160" y="67680"/>
              <a:ext cx="11087280" cy="5715720"/>
            </p14:xfrm>
          </p:contentPart>
        </mc:Choice>
        <mc:Fallback>
          <p:pic>
            <p:nvPicPr>
              <p:cNvPr id="2" name="Ink 1"/>
              <p:cNvPicPr/>
              <p:nvPr/>
            </p:nvPicPr>
            <p:blipFill>
              <a:blip r:embed="rId4"/>
              <a:stretch>
                <a:fillRect/>
              </a:stretch>
            </p:blipFill>
            <p:spPr>
              <a:xfrm>
                <a:off x="1052640" y="58320"/>
                <a:ext cx="11104920" cy="5734080"/>
              </a:xfrm>
              <a:prstGeom prst="rect">
                <a:avLst/>
              </a:prstGeom>
            </p:spPr>
          </p:pic>
        </mc:Fallback>
      </mc:AlternateContent>
    </p:spTree>
    <p:extLst>
      <p:ext uri="{BB962C8B-B14F-4D97-AF65-F5344CB8AC3E}">
        <p14:creationId xmlns:p14="http://schemas.microsoft.com/office/powerpoint/2010/main" val="5580535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11487" y="13649"/>
            <a:ext cx="3843410" cy="1493854"/>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424080" y="82800"/>
              <a:ext cx="11720880" cy="6583680"/>
            </p14:xfrm>
          </p:contentPart>
        </mc:Choice>
        <mc:Fallback>
          <p:pic>
            <p:nvPicPr>
              <p:cNvPr id="3" name="Ink 2"/>
              <p:cNvPicPr/>
              <p:nvPr/>
            </p:nvPicPr>
            <p:blipFill>
              <a:blip r:embed="rId4"/>
              <a:stretch>
                <a:fillRect/>
              </a:stretch>
            </p:blipFill>
            <p:spPr>
              <a:xfrm>
                <a:off x="412200" y="71280"/>
                <a:ext cx="11743920" cy="6602040"/>
              </a:xfrm>
              <a:prstGeom prst="rect">
                <a:avLst/>
              </a:prstGeom>
            </p:spPr>
          </p:pic>
        </mc:Fallback>
      </mc:AlternateContent>
    </p:spTree>
    <p:extLst>
      <p:ext uri="{BB962C8B-B14F-4D97-AF65-F5344CB8AC3E}">
        <p14:creationId xmlns:p14="http://schemas.microsoft.com/office/powerpoint/2010/main" val="17075106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11487" y="13649"/>
            <a:ext cx="3843410" cy="1493854"/>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7368120" y="364680"/>
              <a:ext cx="4823280" cy="2343240"/>
            </p14:xfrm>
          </p:contentPart>
        </mc:Choice>
        <mc:Fallback>
          <p:pic>
            <p:nvPicPr>
              <p:cNvPr id="3" name="Ink 2"/>
              <p:cNvPicPr/>
              <p:nvPr/>
            </p:nvPicPr>
            <p:blipFill>
              <a:blip r:embed="rId4"/>
              <a:stretch>
                <a:fillRect/>
              </a:stretch>
            </p:blipFill>
            <p:spPr>
              <a:xfrm>
                <a:off x="7358040" y="356040"/>
                <a:ext cx="4838400" cy="2363760"/>
              </a:xfrm>
              <a:prstGeom prst="rect">
                <a:avLst/>
              </a:prstGeom>
            </p:spPr>
          </p:pic>
        </mc:Fallback>
      </mc:AlternateContent>
    </p:spTree>
    <p:extLst>
      <p:ext uri="{BB962C8B-B14F-4D97-AF65-F5344CB8AC3E}">
        <p14:creationId xmlns:p14="http://schemas.microsoft.com/office/powerpoint/2010/main" val="12454460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311487" y="13649"/>
            <a:ext cx="3843410" cy="1493854"/>
          </a:xfrm>
          <a:prstGeom prst="rect">
            <a:avLst/>
          </a:prstGeom>
        </p:spPr>
      </p:pic>
    </p:spTree>
    <p:extLst>
      <p:ext uri="{BB962C8B-B14F-4D97-AF65-F5344CB8AC3E}">
        <p14:creationId xmlns:p14="http://schemas.microsoft.com/office/powerpoint/2010/main" val="5571731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Font typeface="Wingdings" panose="05000000000000000000" pitchFamily="2" charset="2"/>
              <a:buChar char="v"/>
            </a:pPr>
            <a:r>
              <a:rPr lang="en-IN" dirty="0" smtClean="0"/>
              <a:t>Shortest Path Algorithms</a:t>
            </a:r>
          </a:p>
          <a:p>
            <a:pPr lvl="1">
              <a:buClr>
                <a:schemeClr val="tx2"/>
              </a:buClr>
              <a:buFont typeface="Wingdings" panose="05000000000000000000" pitchFamily="2" charset="2"/>
              <a:buChar char="v"/>
            </a:pPr>
            <a:r>
              <a:rPr lang="en-US" sz="2400" dirty="0"/>
              <a:t>Single source single destination</a:t>
            </a:r>
            <a:r>
              <a:rPr lang="en-US" sz="2400" dirty="0" smtClean="0"/>
              <a:t>.</a:t>
            </a:r>
          </a:p>
          <a:p>
            <a:pPr lvl="2">
              <a:buClr>
                <a:schemeClr val="tx2"/>
              </a:buClr>
              <a:buFont typeface="Wingdings" panose="05000000000000000000" pitchFamily="2" charset="2"/>
              <a:buChar char="v"/>
            </a:pPr>
            <a:r>
              <a:rPr lang="en-US" sz="2400" dirty="0" smtClean="0">
                <a:latin typeface="Arial" panose="020B0604020202020204" pitchFamily="34" charset="0"/>
                <a:cs typeface="Arial" panose="020B0604020202020204" pitchFamily="34" charset="0"/>
              </a:rPr>
              <a:t>Topological sort (</a:t>
            </a:r>
            <a:r>
              <a:rPr lang="en-US" sz="2400" dirty="0" smtClean="0">
                <a:solidFill>
                  <a:srgbClr val="0070C0"/>
                </a:solidFill>
                <a:latin typeface="Arial" panose="020B0604020202020204" pitchFamily="34" charset="0"/>
                <a:cs typeface="Arial" panose="020B0604020202020204" pitchFamily="34" charset="0"/>
              </a:rPr>
              <a:t>DFS with Time Stamp</a:t>
            </a:r>
            <a:r>
              <a:rPr lang="en-US" sz="2400" dirty="0" smtClean="0">
                <a:latin typeface="Arial" panose="020B0604020202020204" pitchFamily="34" charset="0"/>
                <a:cs typeface="Arial" panose="020B0604020202020204" pitchFamily="34" charset="0"/>
              </a:rPr>
              <a:t>)</a:t>
            </a:r>
          </a:p>
          <a:p>
            <a:pPr lvl="1">
              <a:buClr>
                <a:schemeClr val="tx2"/>
              </a:buClr>
              <a:buFont typeface="Wingdings" panose="05000000000000000000" pitchFamily="2" charset="2"/>
              <a:buChar char="v"/>
            </a:pPr>
            <a:r>
              <a:rPr lang="en-US" sz="2400" dirty="0" smtClean="0"/>
              <a:t>Single source all destinations.</a:t>
            </a:r>
          </a:p>
          <a:p>
            <a:pPr lvl="2">
              <a:buClr>
                <a:schemeClr val="tx2"/>
              </a:buClr>
              <a:buFont typeface="Wingdings" panose="05000000000000000000" pitchFamily="2" charset="2"/>
              <a:buChar char="v"/>
            </a:pPr>
            <a:r>
              <a:rPr lang="en-US" sz="2400" dirty="0" smtClean="0">
                <a:latin typeface="Arial" panose="020B0604020202020204" pitchFamily="34" charset="0"/>
                <a:cs typeface="Arial" panose="020B0604020202020204" pitchFamily="34" charset="0"/>
              </a:rPr>
              <a:t>Dijkstra's Algorithm </a:t>
            </a:r>
          </a:p>
          <a:p>
            <a:pPr lvl="1">
              <a:buClr>
                <a:schemeClr val="tx2"/>
              </a:buClr>
              <a:buFont typeface="Wingdings" panose="05000000000000000000" pitchFamily="2" charset="2"/>
              <a:buChar char="v"/>
            </a:pPr>
            <a:r>
              <a:rPr lang="en-US" sz="2400" dirty="0" smtClean="0"/>
              <a:t>All pairs (every vertex is a source and destination).</a:t>
            </a:r>
          </a:p>
          <a:p>
            <a:pPr lvl="2">
              <a:buFont typeface="Wingdings" panose="05000000000000000000" pitchFamily="2" charset="2"/>
              <a:buChar char="v"/>
            </a:pPr>
            <a:r>
              <a:rPr lang="en-IN" sz="2400" dirty="0" smtClean="0">
                <a:latin typeface="Arial" panose="020B0604020202020204" pitchFamily="34" charset="0"/>
                <a:cs typeface="Arial" panose="020B0604020202020204" pitchFamily="34" charset="0"/>
              </a:rPr>
              <a:t>Floyd </a:t>
            </a:r>
            <a:r>
              <a:rPr lang="en-IN" sz="2400" dirty="0">
                <a:latin typeface="Arial" panose="020B0604020202020204" pitchFamily="34" charset="0"/>
                <a:cs typeface="Arial" panose="020B0604020202020204" pitchFamily="34" charset="0"/>
              </a:rPr>
              <a:t>- </a:t>
            </a:r>
            <a:r>
              <a:rPr lang="en-IN" sz="2400" dirty="0" err="1" smtClean="0">
                <a:latin typeface="Arial" panose="020B0604020202020204" pitchFamily="34" charset="0"/>
                <a:cs typeface="Arial" panose="020B0604020202020204" pitchFamily="34" charset="0"/>
              </a:rPr>
              <a:t>Warshall</a:t>
            </a:r>
            <a:r>
              <a:rPr lang="en-IN" sz="2400" dirty="0" smtClean="0">
                <a:latin typeface="Arial" panose="020B0604020202020204" pitchFamily="34" charset="0"/>
                <a:cs typeface="Arial" panose="020B0604020202020204" pitchFamily="34" charset="0"/>
              </a:rPr>
              <a:t> algorithm </a:t>
            </a:r>
            <a:endParaRPr lang="en-IN" sz="2400" dirty="0">
              <a:latin typeface="Arial" panose="020B0604020202020204" pitchFamily="34" charset="0"/>
              <a:cs typeface="Arial" panose="020B0604020202020204" pitchFamily="34" charset="0"/>
            </a:endParaRPr>
          </a:p>
        </p:txBody>
      </p:sp>
      <p:sp>
        <p:nvSpPr>
          <p:cNvPr id="3" name="Content Placeholder 2"/>
          <p:cNvSpPr>
            <a:spLocks noGrp="1"/>
          </p:cNvSpPr>
          <p:nvPr>
            <p:ph sz="quarter" idx="10"/>
          </p:nvPr>
        </p:nvSpPr>
        <p:spPr/>
        <p:txBody>
          <a:bodyPr/>
          <a:lstStyle/>
          <a:p>
            <a:r>
              <a:rPr lang="en-IN" dirty="0"/>
              <a:t>All Pair Shortest Path Algorithm</a:t>
            </a:r>
            <a:r>
              <a:rPr lang="en-IN" dirty="0" smtClean="0"/>
              <a:t>.</a:t>
            </a:r>
            <a:endParaRPr lang="en-IN"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1698480" y="1032840"/>
              <a:ext cx="6688800" cy="3478320"/>
            </p14:xfrm>
          </p:contentPart>
        </mc:Choice>
        <mc:Fallback>
          <p:pic>
            <p:nvPicPr>
              <p:cNvPr id="4" name="Ink 3"/>
              <p:cNvPicPr/>
              <p:nvPr/>
            </p:nvPicPr>
            <p:blipFill>
              <a:blip r:embed="rId3"/>
              <a:stretch>
                <a:fillRect/>
              </a:stretch>
            </p:blipFill>
            <p:spPr>
              <a:xfrm>
                <a:off x="1691280" y="1028160"/>
                <a:ext cx="6699960" cy="3491280"/>
              </a:xfrm>
              <a:prstGeom prst="rect">
                <a:avLst/>
              </a:prstGeom>
            </p:spPr>
          </p:pic>
        </mc:Fallback>
      </mc:AlternateContent>
    </p:spTree>
    <p:extLst>
      <p:ext uri="{BB962C8B-B14F-4D97-AF65-F5344CB8AC3E}">
        <p14:creationId xmlns:p14="http://schemas.microsoft.com/office/powerpoint/2010/main" val="20292666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buFont typeface="Wingdings" panose="05000000000000000000" pitchFamily="2" charset="2"/>
                  <a:buChar char="v"/>
                </a:pPr>
                <a:r>
                  <a:rPr lang="en-IN" sz="2000" dirty="0" smtClean="0"/>
                  <a:t>D(x, y, k) = Shortest Path from </a:t>
                </a:r>
                <a:r>
                  <a:rPr lang="en-IN" sz="2000" b="1" i="1" dirty="0" smtClean="0"/>
                  <a:t>x</a:t>
                </a:r>
                <a:r>
                  <a:rPr lang="en-IN" sz="2000" dirty="0" smtClean="0"/>
                  <a:t> to </a:t>
                </a:r>
                <a:r>
                  <a:rPr lang="en-IN" sz="2000" b="1" i="1" dirty="0" smtClean="0"/>
                  <a:t>y</a:t>
                </a:r>
                <a:r>
                  <a:rPr lang="en-IN" sz="2000" dirty="0" smtClean="0"/>
                  <a:t> that uses </a:t>
                </a:r>
                <a:r>
                  <a:rPr lang="en-IN" sz="2000" dirty="0" err="1" smtClean="0"/>
                  <a:t>atmost</a:t>
                </a:r>
                <a:r>
                  <a:rPr lang="en-IN" sz="2000" dirty="0" smtClean="0"/>
                  <a:t> </a:t>
                </a:r>
                <a:r>
                  <a:rPr lang="en-IN" sz="2000" b="1" i="1" dirty="0" smtClean="0"/>
                  <a:t>k</a:t>
                </a:r>
                <a:r>
                  <a:rPr lang="en-IN" sz="2000" dirty="0" smtClean="0"/>
                  <a:t> edges in between, with </a:t>
                </a:r>
                <a:r>
                  <a:rPr lang="en-IN" sz="2000" i="1" dirty="0" smtClean="0"/>
                  <a:t>k&lt;=n-1</a:t>
                </a:r>
              </a:p>
              <a:p>
                <a:pPr/>
                <a14:m>
                  <m:oMathPara xmlns:m="http://schemas.openxmlformats.org/officeDocument/2006/math">
                    <m:oMathParaPr>
                      <m:jc m:val="center"/>
                    </m:oMathParaPr>
                    <m:oMath xmlns:m="http://schemas.openxmlformats.org/officeDocument/2006/math">
                      <m:r>
                        <a:rPr lang="en-IN" sz="3200" b="1" i="1" smtClean="0">
                          <a:latin typeface="Cambria Math" panose="02040503050406030204" pitchFamily="18" charset="0"/>
                        </a:rPr>
                        <m:t>𝑫</m:t>
                      </m:r>
                      <m:d>
                        <m:dPr>
                          <m:ctrlPr>
                            <a:rPr lang="en-IN" sz="3200" b="1" i="1" smtClean="0">
                              <a:latin typeface="Cambria Math" panose="02040503050406030204" pitchFamily="18" charset="0"/>
                            </a:rPr>
                          </m:ctrlPr>
                        </m:dPr>
                        <m:e>
                          <m:r>
                            <a:rPr lang="en-IN" sz="3200" b="1" i="1" smtClean="0">
                              <a:latin typeface="Cambria Math" panose="02040503050406030204" pitchFamily="18" charset="0"/>
                            </a:rPr>
                            <m:t>𝒙</m:t>
                          </m:r>
                          <m:r>
                            <a:rPr lang="en-IN" sz="3200" b="1" i="1" smtClean="0">
                              <a:latin typeface="Cambria Math" panose="02040503050406030204" pitchFamily="18" charset="0"/>
                            </a:rPr>
                            <m:t>,</m:t>
                          </m:r>
                          <m:r>
                            <a:rPr lang="en-IN" sz="3200" b="1" i="1" smtClean="0">
                              <a:latin typeface="Cambria Math" panose="02040503050406030204" pitchFamily="18" charset="0"/>
                            </a:rPr>
                            <m:t>𝒚</m:t>
                          </m:r>
                          <m:r>
                            <a:rPr lang="en-IN" sz="3200" b="1" i="1" smtClean="0">
                              <a:latin typeface="Cambria Math" panose="02040503050406030204" pitchFamily="18" charset="0"/>
                            </a:rPr>
                            <m:t>,</m:t>
                          </m:r>
                          <m:r>
                            <a:rPr lang="en-IN" sz="3200" b="1" i="1" smtClean="0">
                              <a:latin typeface="Cambria Math" panose="02040503050406030204" pitchFamily="18" charset="0"/>
                            </a:rPr>
                            <m:t>𝒌</m:t>
                          </m:r>
                        </m:e>
                      </m:d>
                      <m:r>
                        <a:rPr lang="en-IN" sz="3200" b="1" i="1" smtClean="0">
                          <a:latin typeface="Cambria Math" panose="02040503050406030204" pitchFamily="18" charset="0"/>
                        </a:rPr>
                        <m:t>=</m:t>
                      </m:r>
                      <m:func>
                        <m:funcPr>
                          <m:ctrlPr>
                            <a:rPr lang="en-IN" sz="3200" b="1" i="1" smtClean="0">
                              <a:latin typeface="Cambria Math" panose="02040503050406030204" pitchFamily="18" charset="0"/>
                            </a:rPr>
                          </m:ctrlPr>
                        </m:funcPr>
                        <m:fName>
                          <m:r>
                            <a:rPr lang="en-IN" sz="3200" b="1" i="0" smtClean="0">
                              <a:latin typeface="Cambria Math" panose="02040503050406030204" pitchFamily="18" charset="0"/>
                            </a:rPr>
                            <m:t>𝐦𝐢𝐧</m:t>
                          </m:r>
                        </m:fName>
                        <m:e>
                          <m:r>
                            <a:rPr lang="en-IN" sz="3200" b="1" i="1" smtClean="0">
                              <a:latin typeface="Cambria Math" panose="02040503050406030204" pitchFamily="18" charset="0"/>
                              <a:ea typeface="Cambria Math" panose="02040503050406030204" pitchFamily="18" charset="0"/>
                            </a:rPr>
                            <m:t>∀ </m:t>
                          </m:r>
                          <m:r>
                            <a:rPr lang="en-IN" sz="3200" b="1" i="1" smtClean="0">
                              <a:latin typeface="Cambria Math" panose="02040503050406030204" pitchFamily="18" charset="0"/>
                              <a:ea typeface="Cambria Math" panose="02040503050406030204" pitchFamily="18" charset="0"/>
                            </a:rPr>
                            <m:t>𝒎</m:t>
                          </m:r>
                        </m:e>
                      </m:func>
                      <m:d>
                        <m:dPr>
                          <m:begChr m:val="{"/>
                          <m:endChr m:val="}"/>
                          <m:ctrlPr>
                            <a:rPr lang="en-IN" sz="3200" b="1" i="1" smtClean="0">
                              <a:latin typeface="Cambria Math" panose="02040503050406030204" pitchFamily="18" charset="0"/>
                            </a:rPr>
                          </m:ctrlPr>
                        </m:dPr>
                        <m:e>
                          <m:r>
                            <a:rPr lang="en-IN" sz="3200" b="1" i="1" smtClean="0">
                              <a:latin typeface="Cambria Math" panose="02040503050406030204" pitchFamily="18" charset="0"/>
                            </a:rPr>
                            <m:t>𝑫</m:t>
                          </m:r>
                          <m:d>
                            <m:dPr>
                              <m:ctrlPr>
                                <a:rPr lang="en-IN" sz="3200" b="1" i="1" smtClean="0">
                                  <a:latin typeface="Cambria Math" panose="02040503050406030204" pitchFamily="18" charset="0"/>
                                </a:rPr>
                              </m:ctrlPr>
                            </m:dPr>
                            <m:e>
                              <m:r>
                                <a:rPr lang="en-IN" sz="3200" b="1" i="1" smtClean="0">
                                  <a:latin typeface="Cambria Math" panose="02040503050406030204" pitchFamily="18" charset="0"/>
                                </a:rPr>
                                <m:t>𝒙</m:t>
                              </m:r>
                              <m:r>
                                <a:rPr lang="en-IN" sz="3200" b="1" i="1" smtClean="0">
                                  <a:latin typeface="Cambria Math" panose="02040503050406030204" pitchFamily="18" charset="0"/>
                                </a:rPr>
                                <m:t>,</m:t>
                              </m:r>
                              <m:r>
                                <a:rPr lang="en-IN" sz="3200" b="1" i="1" smtClean="0">
                                  <a:latin typeface="Cambria Math" panose="02040503050406030204" pitchFamily="18" charset="0"/>
                                </a:rPr>
                                <m:t>𝒎</m:t>
                              </m:r>
                              <m:r>
                                <a:rPr lang="en-IN" sz="3200" b="1" i="1" smtClean="0">
                                  <a:latin typeface="Cambria Math" panose="02040503050406030204" pitchFamily="18" charset="0"/>
                                </a:rPr>
                                <m:t>,</m:t>
                              </m:r>
                              <m:r>
                                <a:rPr lang="en-IN" sz="3200" b="1" i="1" smtClean="0">
                                  <a:latin typeface="Cambria Math" panose="02040503050406030204" pitchFamily="18" charset="0"/>
                                </a:rPr>
                                <m:t>𝒌</m:t>
                              </m:r>
                              <m:r>
                                <a:rPr lang="en-IN" sz="3200" b="1" i="1" smtClean="0">
                                  <a:latin typeface="Cambria Math" panose="02040503050406030204" pitchFamily="18" charset="0"/>
                                </a:rPr>
                                <m:t>−</m:t>
                              </m:r>
                              <m:r>
                                <a:rPr lang="en-IN" sz="3200" b="1" i="1" smtClean="0">
                                  <a:latin typeface="Cambria Math" panose="02040503050406030204" pitchFamily="18" charset="0"/>
                                </a:rPr>
                                <m:t>𝟏</m:t>
                              </m:r>
                            </m:e>
                          </m:d>
                          <m:r>
                            <a:rPr lang="en-IN" sz="3200" b="1" i="1" smtClean="0">
                              <a:latin typeface="Cambria Math" panose="02040503050406030204" pitchFamily="18" charset="0"/>
                            </a:rPr>
                            <m:t>+</m:t>
                          </m:r>
                          <m:r>
                            <a:rPr lang="en-IN" sz="3200" b="1" i="1" smtClean="0">
                              <a:latin typeface="Cambria Math" panose="02040503050406030204" pitchFamily="18" charset="0"/>
                            </a:rPr>
                            <m:t>𝒘𝒆𝒊𝒈𝒉𝒕</m:t>
                          </m:r>
                          <m:r>
                            <a:rPr lang="en-IN" sz="3200" b="1" i="1" smtClean="0">
                              <a:latin typeface="Cambria Math" panose="02040503050406030204" pitchFamily="18" charset="0"/>
                            </a:rPr>
                            <m:t> (</m:t>
                          </m:r>
                          <m:r>
                            <a:rPr lang="en-IN" sz="3200" b="1" i="1" smtClean="0">
                              <a:latin typeface="Cambria Math" panose="02040503050406030204" pitchFamily="18" charset="0"/>
                            </a:rPr>
                            <m:t>𝒎</m:t>
                          </m:r>
                          <m:r>
                            <a:rPr lang="en-IN" sz="3200" b="1" i="1" smtClean="0">
                              <a:latin typeface="Cambria Math" panose="02040503050406030204" pitchFamily="18" charset="0"/>
                            </a:rPr>
                            <m:t>,</m:t>
                          </m:r>
                          <m:r>
                            <a:rPr lang="en-IN" sz="3200" b="1" i="1" smtClean="0">
                              <a:latin typeface="Cambria Math" panose="02040503050406030204" pitchFamily="18" charset="0"/>
                            </a:rPr>
                            <m:t>𝒚</m:t>
                          </m:r>
                          <m:r>
                            <a:rPr lang="en-IN" sz="3200" b="1" i="1" smtClean="0">
                              <a:latin typeface="Cambria Math" panose="02040503050406030204" pitchFamily="18" charset="0"/>
                            </a:rPr>
                            <m:t>)</m:t>
                          </m:r>
                        </m:e>
                      </m:d>
                    </m:oMath>
                  </m:oMathPara>
                </a14:m>
                <a:endParaRPr lang="en-IN" sz="2000" b="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500" t="-674"/>
                </a:stretch>
              </a:blipFill>
            </p:spPr>
            <p:txBody>
              <a:bodyPr/>
              <a:lstStyle/>
              <a:p>
                <a:r>
                  <a:rPr lang="en-IN">
                    <a:noFill/>
                  </a:rPr>
                  <a:t> </a:t>
                </a:r>
              </a:p>
            </p:txBody>
          </p:sp>
        </mc:Fallback>
      </mc:AlternateContent>
      <p:sp>
        <p:nvSpPr>
          <p:cNvPr id="4" name="Content Placeholder 3"/>
          <p:cNvSpPr>
            <a:spLocks noGrp="1"/>
          </p:cNvSpPr>
          <p:nvPr>
            <p:ph sz="quarter" idx="10"/>
          </p:nvPr>
        </p:nvSpPr>
        <p:spPr/>
        <p:txBody>
          <a:bodyPr/>
          <a:lstStyle/>
          <a:p>
            <a:r>
              <a:rPr lang="en-IN" dirty="0"/>
              <a:t>All Pair Shortest Path Algorithm.</a:t>
            </a:r>
          </a:p>
        </p:txBody>
      </p:sp>
      <p:grpSp>
        <p:nvGrpSpPr>
          <p:cNvPr id="40" name="Group 39"/>
          <p:cNvGrpSpPr/>
          <p:nvPr/>
        </p:nvGrpSpPr>
        <p:grpSpPr>
          <a:xfrm>
            <a:off x="769264" y="2667004"/>
            <a:ext cx="3193145" cy="3254827"/>
            <a:chOff x="1480457" y="2667004"/>
            <a:chExt cx="3193145" cy="3254827"/>
          </a:xfrm>
        </p:grpSpPr>
        <p:sp>
          <p:nvSpPr>
            <p:cNvPr id="6" name="Oval 5"/>
            <p:cNvSpPr/>
            <p:nvPr/>
          </p:nvSpPr>
          <p:spPr>
            <a:xfrm>
              <a:off x="1480457" y="3730172"/>
              <a:ext cx="638629" cy="595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A</a:t>
              </a:r>
              <a:endParaRPr lang="en-IN" dirty="0"/>
            </a:p>
          </p:txBody>
        </p:sp>
        <p:sp>
          <p:nvSpPr>
            <p:cNvPr id="7" name="Oval 6"/>
            <p:cNvSpPr/>
            <p:nvPr/>
          </p:nvSpPr>
          <p:spPr>
            <a:xfrm>
              <a:off x="4034973" y="3730173"/>
              <a:ext cx="638629" cy="595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C</a:t>
              </a:r>
              <a:endParaRPr lang="en-IN" b="1" dirty="0"/>
            </a:p>
          </p:txBody>
        </p:sp>
        <p:sp>
          <p:nvSpPr>
            <p:cNvPr id="8" name="Oval 7"/>
            <p:cNvSpPr/>
            <p:nvPr/>
          </p:nvSpPr>
          <p:spPr>
            <a:xfrm>
              <a:off x="2119086" y="5319487"/>
              <a:ext cx="638629" cy="595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a:t>
              </a:r>
            </a:p>
          </p:txBody>
        </p:sp>
        <p:sp>
          <p:nvSpPr>
            <p:cNvPr id="9" name="Oval 8"/>
            <p:cNvSpPr/>
            <p:nvPr/>
          </p:nvSpPr>
          <p:spPr>
            <a:xfrm>
              <a:off x="3396344" y="5326745"/>
              <a:ext cx="638629" cy="595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D</a:t>
              </a:r>
            </a:p>
          </p:txBody>
        </p:sp>
        <p:sp>
          <p:nvSpPr>
            <p:cNvPr id="10" name="Oval 9"/>
            <p:cNvSpPr/>
            <p:nvPr/>
          </p:nvSpPr>
          <p:spPr>
            <a:xfrm>
              <a:off x="2757715" y="2667004"/>
              <a:ext cx="638629" cy="595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a:t>
              </a:r>
            </a:p>
          </p:txBody>
        </p:sp>
        <p:grpSp>
          <p:nvGrpSpPr>
            <p:cNvPr id="14" name="Group 13"/>
            <p:cNvGrpSpPr/>
            <p:nvPr/>
          </p:nvGrpSpPr>
          <p:grpSpPr>
            <a:xfrm>
              <a:off x="2099216" y="3758539"/>
              <a:ext cx="1915887" cy="268512"/>
              <a:chOff x="2119086" y="3759204"/>
              <a:chExt cx="1915887" cy="268512"/>
            </a:xfrm>
          </p:grpSpPr>
          <p:cxnSp>
            <p:nvCxnSpPr>
              <p:cNvPr id="12" name="Straight Arrow Connector 11"/>
              <p:cNvCxnSpPr>
                <a:stCxn id="6" idx="6"/>
                <a:endCxn id="7" idx="2"/>
              </p:cNvCxnSpPr>
              <p:nvPr/>
            </p:nvCxnSpPr>
            <p:spPr>
              <a:xfrm>
                <a:off x="2119086" y="4027715"/>
                <a:ext cx="1915887"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2859313" y="3759204"/>
                <a:ext cx="435428" cy="268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8</a:t>
                </a:r>
                <a:endParaRPr lang="en-IN" dirty="0"/>
              </a:p>
            </p:txBody>
          </p:sp>
        </p:grpSp>
        <p:grpSp>
          <p:nvGrpSpPr>
            <p:cNvPr id="15" name="Group 14"/>
            <p:cNvGrpSpPr/>
            <p:nvPr/>
          </p:nvGrpSpPr>
          <p:grpSpPr>
            <a:xfrm rot="18760052">
              <a:off x="1754904" y="3234656"/>
              <a:ext cx="1090978" cy="238327"/>
              <a:chOff x="2119086" y="3759204"/>
              <a:chExt cx="1915887" cy="268512"/>
            </a:xfrm>
          </p:grpSpPr>
          <p:cxnSp>
            <p:nvCxnSpPr>
              <p:cNvPr id="16" name="Straight Arrow Connector 15"/>
              <p:cNvCxnSpPr/>
              <p:nvPr/>
            </p:nvCxnSpPr>
            <p:spPr>
              <a:xfrm>
                <a:off x="2119086" y="4027715"/>
                <a:ext cx="1915887"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2757715" y="3759204"/>
                <a:ext cx="435428" cy="268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3</a:t>
                </a:r>
                <a:endParaRPr lang="en-IN" dirty="0"/>
              </a:p>
            </p:txBody>
          </p:sp>
        </p:grpSp>
        <p:grpSp>
          <p:nvGrpSpPr>
            <p:cNvPr id="18" name="Group 17"/>
            <p:cNvGrpSpPr/>
            <p:nvPr/>
          </p:nvGrpSpPr>
          <p:grpSpPr>
            <a:xfrm rot="17493823">
              <a:off x="3354478" y="4644697"/>
              <a:ext cx="1061017" cy="250770"/>
              <a:chOff x="2119086" y="3759203"/>
              <a:chExt cx="1915887" cy="268513"/>
            </a:xfrm>
          </p:grpSpPr>
          <p:cxnSp>
            <p:nvCxnSpPr>
              <p:cNvPr id="19" name="Straight Arrow Connector 18"/>
              <p:cNvCxnSpPr/>
              <p:nvPr/>
            </p:nvCxnSpPr>
            <p:spPr>
              <a:xfrm>
                <a:off x="2119086" y="4027715"/>
                <a:ext cx="1915887"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2757713" y="3759203"/>
                <a:ext cx="873372" cy="268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-5</a:t>
                </a:r>
                <a:endParaRPr lang="en-IN" dirty="0"/>
              </a:p>
            </p:txBody>
          </p:sp>
        </p:grpSp>
        <p:grpSp>
          <p:nvGrpSpPr>
            <p:cNvPr id="21" name="Group 20"/>
            <p:cNvGrpSpPr/>
            <p:nvPr/>
          </p:nvGrpSpPr>
          <p:grpSpPr>
            <a:xfrm>
              <a:off x="2757715" y="5392060"/>
              <a:ext cx="638630" cy="297542"/>
              <a:chOff x="2119086" y="3759204"/>
              <a:chExt cx="1915887" cy="268512"/>
            </a:xfrm>
          </p:grpSpPr>
          <p:cxnSp>
            <p:nvCxnSpPr>
              <p:cNvPr id="22" name="Straight Arrow Connector 21"/>
              <p:cNvCxnSpPr/>
              <p:nvPr/>
            </p:nvCxnSpPr>
            <p:spPr>
              <a:xfrm>
                <a:off x="2119086" y="4027715"/>
                <a:ext cx="1915887"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2757715" y="3759204"/>
                <a:ext cx="435428" cy="268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6</a:t>
                </a:r>
              </a:p>
            </p:txBody>
          </p:sp>
        </p:grpSp>
        <p:grpSp>
          <p:nvGrpSpPr>
            <p:cNvPr id="24" name="Group 23"/>
            <p:cNvGrpSpPr/>
            <p:nvPr/>
          </p:nvGrpSpPr>
          <p:grpSpPr>
            <a:xfrm rot="4161022" flipV="1">
              <a:off x="1362305" y="4788199"/>
              <a:ext cx="1095354" cy="282292"/>
              <a:chOff x="2119086" y="3759203"/>
              <a:chExt cx="1915887" cy="268513"/>
            </a:xfrm>
          </p:grpSpPr>
          <p:cxnSp>
            <p:nvCxnSpPr>
              <p:cNvPr id="25" name="Straight Arrow Connector 24"/>
              <p:cNvCxnSpPr/>
              <p:nvPr/>
            </p:nvCxnSpPr>
            <p:spPr>
              <a:xfrm>
                <a:off x="2119086" y="4027715"/>
                <a:ext cx="1915887"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2757713" y="3759203"/>
                <a:ext cx="873372" cy="268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-4</a:t>
                </a:r>
                <a:endParaRPr lang="en-IN" dirty="0"/>
              </a:p>
            </p:txBody>
          </p:sp>
        </p:grpSp>
        <p:grpSp>
          <p:nvGrpSpPr>
            <p:cNvPr id="27" name="Group 26"/>
            <p:cNvGrpSpPr/>
            <p:nvPr/>
          </p:nvGrpSpPr>
          <p:grpSpPr>
            <a:xfrm rot="13790510">
              <a:off x="3210425" y="3380846"/>
              <a:ext cx="980873" cy="189060"/>
              <a:chOff x="2119086" y="3759204"/>
              <a:chExt cx="1915887" cy="268512"/>
            </a:xfrm>
          </p:grpSpPr>
          <p:cxnSp>
            <p:nvCxnSpPr>
              <p:cNvPr id="28" name="Straight Arrow Connector 27"/>
              <p:cNvCxnSpPr/>
              <p:nvPr/>
            </p:nvCxnSpPr>
            <p:spPr>
              <a:xfrm>
                <a:off x="2119086" y="4027715"/>
                <a:ext cx="1915887"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a:xfrm>
                <a:off x="2757715" y="3759204"/>
                <a:ext cx="435428" cy="268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4</a:t>
                </a:r>
              </a:p>
            </p:txBody>
          </p:sp>
        </p:grpSp>
        <p:grpSp>
          <p:nvGrpSpPr>
            <p:cNvPr id="31" name="Group 30"/>
            <p:cNvGrpSpPr/>
            <p:nvPr/>
          </p:nvGrpSpPr>
          <p:grpSpPr>
            <a:xfrm rot="13221722">
              <a:off x="1769345" y="4804102"/>
              <a:ext cx="1880962" cy="191743"/>
              <a:chOff x="2119086" y="3774697"/>
              <a:chExt cx="1915887" cy="268511"/>
            </a:xfrm>
          </p:grpSpPr>
          <p:cxnSp>
            <p:nvCxnSpPr>
              <p:cNvPr id="32" name="Straight Arrow Connector 31"/>
              <p:cNvCxnSpPr/>
              <p:nvPr/>
            </p:nvCxnSpPr>
            <p:spPr>
              <a:xfrm>
                <a:off x="2119086" y="4027715"/>
                <a:ext cx="1915887"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2517142" y="3774697"/>
                <a:ext cx="435428" cy="268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2</a:t>
                </a:r>
                <a:endParaRPr lang="en-IN" dirty="0"/>
              </a:p>
            </p:txBody>
          </p:sp>
        </p:grpSp>
        <p:grpSp>
          <p:nvGrpSpPr>
            <p:cNvPr id="34" name="Group 33"/>
            <p:cNvGrpSpPr/>
            <p:nvPr/>
          </p:nvGrpSpPr>
          <p:grpSpPr>
            <a:xfrm rot="4688376" flipV="1">
              <a:off x="2268306" y="4150007"/>
              <a:ext cx="2209897" cy="221028"/>
              <a:chOff x="2119086" y="3752631"/>
              <a:chExt cx="1915887" cy="275085"/>
            </a:xfrm>
          </p:grpSpPr>
          <p:cxnSp>
            <p:nvCxnSpPr>
              <p:cNvPr id="35" name="Straight Arrow Connector 34"/>
              <p:cNvCxnSpPr/>
              <p:nvPr/>
            </p:nvCxnSpPr>
            <p:spPr>
              <a:xfrm>
                <a:off x="2119086" y="4027715"/>
                <a:ext cx="1915887"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Rounded Rectangle 35"/>
              <p:cNvSpPr/>
              <p:nvPr/>
            </p:nvSpPr>
            <p:spPr>
              <a:xfrm>
                <a:off x="3317656" y="3752631"/>
                <a:ext cx="313429" cy="2750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1</a:t>
                </a:r>
                <a:endParaRPr lang="en-IN" dirty="0"/>
              </a:p>
            </p:txBody>
          </p:sp>
        </p:grpSp>
        <p:grpSp>
          <p:nvGrpSpPr>
            <p:cNvPr id="37" name="Group 36"/>
            <p:cNvGrpSpPr/>
            <p:nvPr/>
          </p:nvGrpSpPr>
          <p:grpSpPr>
            <a:xfrm rot="5921477" flipV="1">
              <a:off x="1578298" y="4166900"/>
              <a:ext cx="2126552" cy="254113"/>
              <a:chOff x="2119086" y="3762822"/>
              <a:chExt cx="1915887" cy="275083"/>
            </a:xfrm>
          </p:grpSpPr>
          <p:cxnSp>
            <p:nvCxnSpPr>
              <p:cNvPr id="38" name="Straight Arrow Connector 37"/>
              <p:cNvCxnSpPr/>
              <p:nvPr/>
            </p:nvCxnSpPr>
            <p:spPr>
              <a:xfrm>
                <a:off x="2119086" y="4027715"/>
                <a:ext cx="1915887"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2945010" y="3762822"/>
                <a:ext cx="313429" cy="2750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7</a:t>
                </a:r>
                <a:endParaRPr lang="en-IN" dirty="0"/>
              </a:p>
            </p:txBody>
          </p:sp>
        </p:grpSp>
      </p:grpSp>
      <p:graphicFrame>
        <p:nvGraphicFramePr>
          <p:cNvPr id="41" name="Table 40"/>
          <p:cNvGraphicFramePr>
            <a:graphicFrameLocks noGrp="1"/>
          </p:cNvGraphicFramePr>
          <p:nvPr>
            <p:extLst/>
          </p:nvPr>
        </p:nvGraphicFramePr>
        <p:xfrm>
          <a:off x="4144236" y="2898811"/>
          <a:ext cx="3368568" cy="2825844"/>
        </p:xfrm>
        <a:graphic>
          <a:graphicData uri="http://schemas.openxmlformats.org/drawingml/2006/table">
            <a:tbl>
              <a:tblPr firstRow="1" bandRow="1">
                <a:tableStyleId>{D7AC3CCA-C797-4891-BE02-D94E43425B78}</a:tableStyleId>
              </a:tblPr>
              <a:tblGrid>
                <a:gridCol w="561428">
                  <a:extLst>
                    <a:ext uri="{9D8B030D-6E8A-4147-A177-3AD203B41FA5}">
                      <a16:colId xmlns:a16="http://schemas.microsoft.com/office/drawing/2014/main" val="20000"/>
                    </a:ext>
                  </a:extLst>
                </a:gridCol>
                <a:gridCol w="561428">
                  <a:extLst>
                    <a:ext uri="{9D8B030D-6E8A-4147-A177-3AD203B41FA5}">
                      <a16:colId xmlns:a16="http://schemas.microsoft.com/office/drawing/2014/main" val="20001"/>
                    </a:ext>
                  </a:extLst>
                </a:gridCol>
                <a:gridCol w="561428">
                  <a:extLst>
                    <a:ext uri="{9D8B030D-6E8A-4147-A177-3AD203B41FA5}">
                      <a16:colId xmlns:a16="http://schemas.microsoft.com/office/drawing/2014/main" val="20002"/>
                    </a:ext>
                  </a:extLst>
                </a:gridCol>
                <a:gridCol w="561428">
                  <a:extLst>
                    <a:ext uri="{9D8B030D-6E8A-4147-A177-3AD203B41FA5}">
                      <a16:colId xmlns:a16="http://schemas.microsoft.com/office/drawing/2014/main" val="20003"/>
                    </a:ext>
                  </a:extLst>
                </a:gridCol>
                <a:gridCol w="561428">
                  <a:extLst>
                    <a:ext uri="{9D8B030D-6E8A-4147-A177-3AD203B41FA5}">
                      <a16:colId xmlns:a16="http://schemas.microsoft.com/office/drawing/2014/main" val="20004"/>
                    </a:ext>
                  </a:extLst>
                </a:gridCol>
                <a:gridCol w="561428">
                  <a:extLst>
                    <a:ext uri="{9D8B030D-6E8A-4147-A177-3AD203B41FA5}">
                      <a16:colId xmlns:a16="http://schemas.microsoft.com/office/drawing/2014/main" val="20005"/>
                    </a:ext>
                  </a:extLst>
                </a:gridCol>
              </a:tblGrid>
              <a:tr h="4709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dirty="0" smtClean="0"/>
                        <a:t>D</a:t>
                      </a:r>
                      <a:r>
                        <a:rPr lang="en-IN" sz="1800" b="1" baseline="-25000" dirty="0" smtClean="0"/>
                        <a:t>1</a:t>
                      </a:r>
                    </a:p>
                  </a:txBody>
                  <a:tcPr>
                    <a:solidFill>
                      <a:srgbClr val="FF0000"/>
                    </a:solidFill>
                  </a:tcPr>
                </a:tc>
                <a:tc>
                  <a:txBody>
                    <a:bodyPr/>
                    <a:lstStyle/>
                    <a:p>
                      <a:pPr algn="ctr"/>
                      <a:r>
                        <a:rPr lang="en-IN" dirty="0" smtClean="0"/>
                        <a:t>A</a:t>
                      </a:r>
                      <a:endParaRPr lang="en-IN" dirty="0"/>
                    </a:p>
                  </a:txBody>
                  <a:tcPr>
                    <a:solidFill>
                      <a:srgbClr val="FFC000"/>
                    </a:solidFill>
                  </a:tcPr>
                </a:tc>
                <a:tc>
                  <a:txBody>
                    <a:bodyPr/>
                    <a:lstStyle/>
                    <a:p>
                      <a:pPr algn="ctr"/>
                      <a:r>
                        <a:rPr lang="en-IN" dirty="0" smtClean="0"/>
                        <a:t>B</a:t>
                      </a:r>
                      <a:endParaRPr lang="en-IN" dirty="0"/>
                    </a:p>
                  </a:txBody>
                  <a:tcPr>
                    <a:solidFill>
                      <a:srgbClr val="FFC000"/>
                    </a:solidFill>
                  </a:tcPr>
                </a:tc>
                <a:tc>
                  <a:txBody>
                    <a:bodyPr/>
                    <a:lstStyle/>
                    <a:p>
                      <a:pPr algn="ctr"/>
                      <a:r>
                        <a:rPr lang="en-IN" dirty="0" smtClean="0"/>
                        <a:t>C</a:t>
                      </a:r>
                      <a:endParaRPr lang="en-IN" dirty="0"/>
                    </a:p>
                  </a:txBody>
                  <a:tcPr>
                    <a:solidFill>
                      <a:srgbClr val="FFC000"/>
                    </a:solidFill>
                  </a:tcPr>
                </a:tc>
                <a:tc>
                  <a:txBody>
                    <a:bodyPr/>
                    <a:lstStyle/>
                    <a:p>
                      <a:pPr algn="ctr"/>
                      <a:r>
                        <a:rPr lang="en-IN" dirty="0" smtClean="0"/>
                        <a:t>D</a:t>
                      </a:r>
                      <a:endParaRPr lang="en-IN" dirty="0"/>
                    </a:p>
                  </a:txBody>
                  <a:tcPr>
                    <a:solidFill>
                      <a:srgbClr val="FFC000"/>
                    </a:solidFill>
                  </a:tcPr>
                </a:tc>
                <a:tc>
                  <a:txBody>
                    <a:bodyPr/>
                    <a:lstStyle/>
                    <a:p>
                      <a:pPr algn="ctr"/>
                      <a:r>
                        <a:rPr lang="en-IN" dirty="0" smtClean="0"/>
                        <a:t>E</a:t>
                      </a:r>
                      <a:endParaRPr lang="en-IN" dirty="0"/>
                    </a:p>
                  </a:txBody>
                  <a:tcPr>
                    <a:solidFill>
                      <a:srgbClr val="FFC000"/>
                    </a:solidFill>
                  </a:tcPr>
                </a:tc>
                <a:extLst>
                  <a:ext uri="{0D108BD9-81ED-4DB2-BD59-A6C34878D82A}">
                    <a16:rowId xmlns:a16="http://schemas.microsoft.com/office/drawing/2014/main" val="10000"/>
                  </a:ext>
                </a:extLst>
              </a:tr>
              <a:tr h="470974">
                <a:tc>
                  <a:txBody>
                    <a:bodyPr/>
                    <a:lstStyle/>
                    <a:p>
                      <a:pPr algn="ctr"/>
                      <a:r>
                        <a:rPr lang="en-IN" b="1" dirty="0" smtClean="0"/>
                        <a:t>A</a:t>
                      </a:r>
                      <a:endParaRPr lang="en-IN" b="1" dirty="0"/>
                    </a:p>
                  </a:txBody>
                  <a:tcPr>
                    <a:solidFill>
                      <a:srgbClr val="FFC000"/>
                    </a:solidFill>
                  </a:tcPr>
                </a:tc>
                <a:tc>
                  <a:txBody>
                    <a:bodyPr/>
                    <a:lstStyle/>
                    <a:p>
                      <a:pPr algn="ctr"/>
                      <a:r>
                        <a:rPr lang="en-IN" sz="2400" dirty="0" smtClean="0"/>
                        <a:t>0</a:t>
                      </a:r>
                      <a:endParaRPr lang="en-IN" sz="2400" dirty="0"/>
                    </a:p>
                  </a:txBody>
                  <a:tcPr/>
                </a:tc>
                <a:tc>
                  <a:txBody>
                    <a:bodyPr/>
                    <a:lstStyle/>
                    <a:p>
                      <a:pPr algn="ctr"/>
                      <a:r>
                        <a:rPr lang="en-IN" sz="2400" dirty="0" smtClean="0"/>
                        <a:t>3</a:t>
                      </a:r>
                      <a:endParaRPr lang="en-IN" sz="2400" dirty="0"/>
                    </a:p>
                  </a:txBody>
                  <a:tcPr/>
                </a:tc>
                <a:tc>
                  <a:txBody>
                    <a:bodyPr/>
                    <a:lstStyle/>
                    <a:p>
                      <a:pPr algn="ctr"/>
                      <a:r>
                        <a:rPr lang="en-IN" sz="2400" dirty="0" smtClean="0"/>
                        <a:t>8</a:t>
                      </a:r>
                      <a:endParaRPr lang="en-IN" sz="2400" dirty="0"/>
                    </a:p>
                  </a:txBody>
                  <a:tcPr/>
                </a:tc>
                <a:tc>
                  <a:txBody>
                    <a:bodyPr/>
                    <a:lstStyle/>
                    <a:p>
                      <a:pPr algn="ctr"/>
                      <a:r>
                        <a:rPr lang="en-IN" sz="2400" dirty="0" smtClean="0"/>
                        <a:t>∞</a:t>
                      </a:r>
                      <a:endParaRPr lang="en-IN" sz="2400" dirty="0"/>
                    </a:p>
                  </a:txBody>
                  <a:tcPr/>
                </a:tc>
                <a:tc>
                  <a:txBody>
                    <a:bodyPr/>
                    <a:lstStyle/>
                    <a:p>
                      <a:pPr algn="ctr"/>
                      <a:r>
                        <a:rPr lang="en-IN" sz="2400" dirty="0" smtClean="0"/>
                        <a:t>-4</a:t>
                      </a:r>
                      <a:endParaRPr lang="en-IN" sz="2400" dirty="0"/>
                    </a:p>
                  </a:txBody>
                  <a:tcPr/>
                </a:tc>
                <a:extLst>
                  <a:ext uri="{0D108BD9-81ED-4DB2-BD59-A6C34878D82A}">
                    <a16:rowId xmlns:a16="http://schemas.microsoft.com/office/drawing/2014/main" val="10001"/>
                  </a:ext>
                </a:extLst>
              </a:tr>
              <a:tr h="470974">
                <a:tc>
                  <a:txBody>
                    <a:bodyPr/>
                    <a:lstStyle/>
                    <a:p>
                      <a:pPr algn="ctr"/>
                      <a:r>
                        <a:rPr lang="en-IN" b="1" dirty="0" smtClean="0"/>
                        <a:t>B</a:t>
                      </a:r>
                      <a:endParaRPr lang="en-IN" b="1" dirty="0"/>
                    </a:p>
                  </a:txBody>
                  <a:tcP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400" dirty="0" smtClean="0"/>
                        <a:t>∞</a:t>
                      </a:r>
                    </a:p>
                  </a:txBody>
                  <a:tcPr/>
                </a:tc>
                <a:tc>
                  <a:txBody>
                    <a:bodyPr/>
                    <a:lstStyle/>
                    <a:p>
                      <a:pPr algn="ctr"/>
                      <a:r>
                        <a:rPr lang="en-IN" sz="2400" dirty="0" smtClean="0"/>
                        <a:t>0</a:t>
                      </a:r>
                      <a:endParaRPr lang="en-IN" sz="2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400" dirty="0" smtClean="0"/>
                        <a:t>∞</a:t>
                      </a:r>
                    </a:p>
                  </a:txBody>
                  <a:tcPr/>
                </a:tc>
                <a:tc>
                  <a:txBody>
                    <a:bodyPr/>
                    <a:lstStyle/>
                    <a:p>
                      <a:pPr algn="ctr"/>
                      <a:r>
                        <a:rPr lang="en-IN" sz="2400" dirty="0" smtClean="0"/>
                        <a:t>1</a:t>
                      </a:r>
                      <a:endParaRPr lang="en-IN" sz="2400" dirty="0"/>
                    </a:p>
                  </a:txBody>
                  <a:tcPr/>
                </a:tc>
                <a:tc>
                  <a:txBody>
                    <a:bodyPr/>
                    <a:lstStyle/>
                    <a:p>
                      <a:pPr algn="ctr"/>
                      <a:r>
                        <a:rPr lang="en-IN" sz="2400" dirty="0" smtClean="0"/>
                        <a:t>7</a:t>
                      </a:r>
                      <a:endParaRPr lang="en-IN" sz="2400" dirty="0"/>
                    </a:p>
                  </a:txBody>
                  <a:tcPr/>
                </a:tc>
                <a:extLst>
                  <a:ext uri="{0D108BD9-81ED-4DB2-BD59-A6C34878D82A}">
                    <a16:rowId xmlns:a16="http://schemas.microsoft.com/office/drawing/2014/main" val="10002"/>
                  </a:ext>
                </a:extLst>
              </a:tr>
              <a:tr h="470974">
                <a:tc>
                  <a:txBody>
                    <a:bodyPr/>
                    <a:lstStyle/>
                    <a:p>
                      <a:pPr algn="ctr"/>
                      <a:r>
                        <a:rPr lang="en-IN" b="1" dirty="0" smtClean="0"/>
                        <a:t>C</a:t>
                      </a:r>
                      <a:endParaRPr lang="en-IN" b="1" dirty="0"/>
                    </a:p>
                  </a:txBody>
                  <a:tcPr>
                    <a:solidFill>
                      <a:srgbClr val="FFC000"/>
                    </a:solidFill>
                  </a:tcPr>
                </a:tc>
                <a:tc>
                  <a:txBody>
                    <a:bodyPr/>
                    <a:lstStyle/>
                    <a:p>
                      <a:pPr algn="ctr"/>
                      <a:r>
                        <a:rPr lang="en-IN" sz="2400" dirty="0" smtClean="0"/>
                        <a:t>∞</a:t>
                      </a:r>
                      <a:endParaRPr lang="en-IN" sz="2400" dirty="0"/>
                    </a:p>
                  </a:txBody>
                  <a:tcPr/>
                </a:tc>
                <a:tc>
                  <a:txBody>
                    <a:bodyPr/>
                    <a:lstStyle/>
                    <a:p>
                      <a:pPr algn="ctr"/>
                      <a:r>
                        <a:rPr lang="en-IN" sz="2400" dirty="0" smtClean="0"/>
                        <a:t>4</a:t>
                      </a:r>
                      <a:endParaRPr lang="en-IN" sz="2400" dirty="0"/>
                    </a:p>
                  </a:txBody>
                  <a:tcPr/>
                </a:tc>
                <a:tc>
                  <a:txBody>
                    <a:bodyPr/>
                    <a:lstStyle/>
                    <a:p>
                      <a:pPr algn="ctr"/>
                      <a:r>
                        <a:rPr lang="en-IN" sz="2400" dirty="0" smtClean="0"/>
                        <a:t>0</a:t>
                      </a:r>
                      <a:endParaRPr lang="en-IN" sz="2400" dirty="0"/>
                    </a:p>
                  </a:txBody>
                  <a:tcPr/>
                </a:tc>
                <a:tc>
                  <a:txBody>
                    <a:bodyPr/>
                    <a:lstStyle/>
                    <a:p>
                      <a:pPr algn="ctr"/>
                      <a:r>
                        <a:rPr lang="en-IN" sz="2400" dirty="0" smtClean="0"/>
                        <a:t>∞</a:t>
                      </a:r>
                      <a:endParaRPr lang="en-IN" sz="2400" dirty="0"/>
                    </a:p>
                  </a:txBody>
                  <a:tcPr/>
                </a:tc>
                <a:tc>
                  <a:txBody>
                    <a:bodyPr/>
                    <a:lstStyle/>
                    <a:p>
                      <a:pPr algn="ctr"/>
                      <a:r>
                        <a:rPr lang="en-IN" sz="2400" dirty="0" smtClean="0"/>
                        <a:t>∞</a:t>
                      </a:r>
                      <a:endParaRPr lang="en-IN" sz="2400" dirty="0"/>
                    </a:p>
                  </a:txBody>
                  <a:tcPr/>
                </a:tc>
                <a:extLst>
                  <a:ext uri="{0D108BD9-81ED-4DB2-BD59-A6C34878D82A}">
                    <a16:rowId xmlns:a16="http://schemas.microsoft.com/office/drawing/2014/main" val="10003"/>
                  </a:ext>
                </a:extLst>
              </a:tr>
              <a:tr h="470974">
                <a:tc>
                  <a:txBody>
                    <a:bodyPr/>
                    <a:lstStyle/>
                    <a:p>
                      <a:pPr algn="ctr"/>
                      <a:r>
                        <a:rPr lang="en-IN" b="1" dirty="0" smtClean="0"/>
                        <a:t>D</a:t>
                      </a:r>
                      <a:endParaRPr lang="en-IN" b="1" dirty="0"/>
                    </a:p>
                  </a:txBody>
                  <a:tcPr>
                    <a:solidFill>
                      <a:srgbClr val="FFC000"/>
                    </a:solidFill>
                  </a:tcPr>
                </a:tc>
                <a:tc>
                  <a:txBody>
                    <a:bodyPr/>
                    <a:lstStyle/>
                    <a:p>
                      <a:pPr algn="ctr"/>
                      <a:r>
                        <a:rPr lang="en-IN" sz="2400" dirty="0" smtClean="0"/>
                        <a:t>2</a:t>
                      </a:r>
                      <a:endParaRPr lang="en-IN" sz="2400" dirty="0"/>
                    </a:p>
                  </a:txBody>
                  <a:tcPr/>
                </a:tc>
                <a:tc>
                  <a:txBody>
                    <a:bodyPr/>
                    <a:lstStyle/>
                    <a:p>
                      <a:pPr algn="ctr"/>
                      <a:r>
                        <a:rPr lang="en-IN" sz="2400" dirty="0" smtClean="0"/>
                        <a:t>∞</a:t>
                      </a:r>
                      <a:endParaRPr lang="en-IN" sz="2400" dirty="0"/>
                    </a:p>
                  </a:txBody>
                  <a:tcPr/>
                </a:tc>
                <a:tc>
                  <a:txBody>
                    <a:bodyPr/>
                    <a:lstStyle/>
                    <a:p>
                      <a:pPr algn="ctr"/>
                      <a:r>
                        <a:rPr lang="en-IN" sz="2400" dirty="0" smtClean="0"/>
                        <a:t>-5</a:t>
                      </a:r>
                      <a:endParaRPr lang="en-IN" sz="2400" dirty="0"/>
                    </a:p>
                  </a:txBody>
                  <a:tcPr/>
                </a:tc>
                <a:tc>
                  <a:txBody>
                    <a:bodyPr/>
                    <a:lstStyle/>
                    <a:p>
                      <a:pPr algn="ctr"/>
                      <a:r>
                        <a:rPr lang="en-IN" sz="2400" dirty="0" smtClean="0"/>
                        <a:t>0</a:t>
                      </a:r>
                      <a:endParaRPr lang="en-IN" sz="2400" dirty="0"/>
                    </a:p>
                  </a:txBody>
                  <a:tcPr/>
                </a:tc>
                <a:tc>
                  <a:txBody>
                    <a:bodyPr/>
                    <a:lstStyle/>
                    <a:p>
                      <a:pPr algn="ctr"/>
                      <a:r>
                        <a:rPr lang="en-IN" sz="2400" dirty="0" smtClean="0"/>
                        <a:t>∞</a:t>
                      </a:r>
                      <a:endParaRPr lang="en-IN" sz="2400" dirty="0"/>
                    </a:p>
                  </a:txBody>
                  <a:tcPr/>
                </a:tc>
                <a:extLst>
                  <a:ext uri="{0D108BD9-81ED-4DB2-BD59-A6C34878D82A}">
                    <a16:rowId xmlns:a16="http://schemas.microsoft.com/office/drawing/2014/main" val="10004"/>
                  </a:ext>
                </a:extLst>
              </a:tr>
              <a:tr h="470974">
                <a:tc>
                  <a:txBody>
                    <a:bodyPr/>
                    <a:lstStyle/>
                    <a:p>
                      <a:pPr algn="ctr"/>
                      <a:r>
                        <a:rPr lang="en-IN" b="1" dirty="0" smtClean="0"/>
                        <a:t>E</a:t>
                      </a:r>
                      <a:endParaRPr lang="en-IN" b="1" dirty="0"/>
                    </a:p>
                  </a:txBody>
                  <a:tcPr>
                    <a:solidFill>
                      <a:srgbClr val="FFC000"/>
                    </a:solidFill>
                  </a:tcPr>
                </a:tc>
                <a:tc>
                  <a:txBody>
                    <a:bodyPr/>
                    <a:lstStyle/>
                    <a:p>
                      <a:pPr algn="ctr"/>
                      <a:r>
                        <a:rPr lang="en-IN" sz="2400" dirty="0" smtClean="0"/>
                        <a:t>∞</a:t>
                      </a:r>
                      <a:endParaRPr lang="en-IN" sz="2400" dirty="0"/>
                    </a:p>
                  </a:txBody>
                  <a:tcPr/>
                </a:tc>
                <a:tc>
                  <a:txBody>
                    <a:bodyPr/>
                    <a:lstStyle/>
                    <a:p>
                      <a:pPr algn="ctr"/>
                      <a:r>
                        <a:rPr lang="en-IN" sz="2400" dirty="0" smtClean="0"/>
                        <a:t>∞</a:t>
                      </a:r>
                      <a:endParaRPr lang="en-IN" sz="2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400" dirty="0" smtClean="0"/>
                        <a:t>∞</a:t>
                      </a:r>
                    </a:p>
                  </a:txBody>
                  <a:tcPr/>
                </a:tc>
                <a:tc>
                  <a:txBody>
                    <a:bodyPr/>
                    <a:lstStyle/>
                    <a:p>
                      <a:pPr algn="ctr"/>
                      <a:r>
                        <a:rPr lang="en-IN" sz="2400" dirty="0" smtClean="0"/>
                        <a:t>6</a:t>
                      </a:r>
                      <a:endParaRPr lang="en-IN" sz="2400" dirty="0"/>
                    </a:p>
                  </a:txBody>
                  <a:tcPr/>
                </a:tc>
                <a:tc>
                  <a:txBody>
                    <a:bodyPr/>
                    <a:lstStyle/>
                    <a:p>
                      <a:pPr algn="ctr"/>
                      <a:r>
                        <a:rPr lang="en-IN" sz="2400" dirty="0" smtClean="0"/>
                        <a:t>0</a:t>
                      </a:r>
                      <a:endParaRPr lang="en-IN" sz="2400" dirty="0"/>
                    </a:p>
                  </a:txBody>
                  <a:tcPr/>
                </a:tc>
                <a:extLst>
                  <a:ext uri="{0D108BD9-81ED-4DB2-BD59-A6C34878D82A}">
                    <a16:rowId xmlns:a16="http://schemas.microsoft.com/office/drawing/2014/main" val="10005"/>
                  </a:ext>
                </a:extLst>
              </a:tr>
            </a:tbl>
          </a:graphicData>
        </a:graphic>
      </p:graphicFrame>
      <p:graphicFrame>
        <p:nvGraphicFramePr>
          <p:cNvPr id="42" name="Table 41"/>
          <p:cNvGraphicFramePr>
            <a:graphicFrameLocks noGrp="1"/>
          </p:cNvGraphicFramePr>
          <p:nvPr>
            <p:extLst/>
          </p:nvPr>
        </p:nvGraphicFramePr>
        <p:xfrm>
          <a:off x="8102465" y="2898811"/>
          <a:ext cx="3368568" cy="2825844"/>
        </p:xfrm>
        <a:graphic>
          <a:graphicData uri="http://schemas.openxmlformats.org/drawingml/2006/table">
            <a:tbl>
              <a:tblPr firstRow="1" bandRow="1">
                <a:tableStyleId>{D7AC3CCA-C797-4891-BE02-D94E43425B78}</a:tableStyleId>
              </a:tblPr>
              <a:tblGrid>
                <a:gridCol w="561428">
                  <a:extLst>
                    <a:ext uri="{9D8B030D-6E8A-4147-A177-3AD203B41FA5}">
                      <a16:colId xmlns:a16="http://schemas.microsoft.com/office/drawing/2014/main" val="20000"/>
                    </a:ext>
                  </a:extLst>
                </a:gridCol>
                <a:gridCol w="561428">
                  <a:extLst>
                    <a:ext uri="{9D8B030D-6E8A-4147-A177-3AD203B41FA5}">
                      <a16:colId xmlns:a16="http://schemas.microsoft.com/office/drawing/2014/main" val="20001"/>
                    </a:ext>
                  </a:extLst>
                </a:gridCol>
                <a:gridCol w="561428">
                  <a:extLst>
                    <a:ext uri="{9D8B030D-6E8A-4147-A177-3AD203B41FA5}">
                      <a16:colId xmlns:a16="http://schemas.microsoft.com/office/drawing/2014/main" val="20002"/>
                    </a:ext>
                  </a:extLst>
                </a:gridCol>
                <a:gridCol w="561428">
                  <a:extLst>
                    <a:ext uri="{9D8B030D-6E8A-4147-A177-3AD203B41FA5}">
                      <a16:colId xmlns:a16="http://schemas.microsoft.com/office/drawing/2014/main" val="20003"/>
                    </a:ext>
                  </a:extLst>
                </a:gridCol>
                <a:gridCol w="561428">
                  <a:extLst>
                    <a:ext uri="{9D8B030D-6E8A-4147-A177-3AD203B41FA5}">
                      <a16:colId xmlns:a16="http://schemas.microsoft.com/office/drawing/2014/main" val="20004"/>
                    </a:ext>
                  </a:extLst>
                </a:gridCol>
                <a:gridCol w="561428">
                  <a:extLst>
                    <a:ext uri="{9D8B030D-6E8A-4147-A177-3AD203B41FA5}">
                      <a16:colId xmlns:a16="http://schemas.microsoft.com/office/drawing/2014/main" val="20005"/>
                    </a:ext>
                  </a:extLst>
                </a:gridCol>
              </a:tblGrid>
              <a:tr h="4709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dirty="0" smtClean="0"/>
                        <a:t>D</a:t>
                      </a:r>
                      <a:r>
                        <a:rPr lang="en-IN" sz="1800" b="1" baseline="-25000" dirty="0" smtClean="0"/>
                        <a:t>2</a:t>
                      </a:r>
                    </a:p>
                  </a:txBody>
                  <a:tcPr>
                    <a:solidFill>
                      <a:srgbClr val="FF0000"/>
                    </a:solidFill>
                  </a:tcPr>
                </a:tc>
                <a:tc>
                  <a:txBody>
                    <a:bodyPr/>
                    <a:lstStyle/>
                    <a:p>
                      <a:pPr algn="ctr"/>
                      <a:r>
                        <a:rPr lang="en-IN" dirty="0" smtClean="0"/>
                        <a:t>A</a:t>
                      </a:r>
                      <a:endParaRPr lang="en-IN" dirty="0"/>
                    </a:p>
                  </a:txBody>
                  <a:tcPr>
                    <a:solidFill>
                      <a:srgbClr val="FFC000"/>
                    </a:solidFill>
                  </a:tcPr>
                </a:tc>
                <a:tc>
                  <a:txBody>
                    <a:bodyPr/>
                    <a:lstStyle/>
                    <a:p>
                      <a:pPr algn="ctr"/>
                      <a:r>
                        <a:rPr lang="en-IN" dirty="0" smtClean="0"/>
                        <a:t>B</a:t>
                      </a:r>
                      <a:endParaRPr lang="en-IN" dirty="0"/>
                    </a:p>
                  </a:txBody>
                  <a:tcPr>
                    <a:solidFill>
                      <a:srgbClr val="FFC000"/>
                    </a:solidFill>
                  </a:tcPr>
                </a:tc>
                <a:tc>
                  <a:txBody>
                    <a:bodyPr/>
                    <a:lstStyle/>
                    <a:p>
                      <a:pPr algn="ctr"/>
                      <a:r>
                        <a:rPr lang="en-IN" dirty="0" smtClean="0"/>
                        <a:t>C</a:t>
                      </a:r>
                      <a:endParaRPr lang="en-IN" dirty="0"/>
                    </a:p>
                  </a:txBody>
                  <a:tcPr>
                    <a:solidFill>
                      <a:srgbClr val="FFC000"/>
                    </a:solidFill>
                  </a:tcPr>
                </a:tc>
                <a:tc>
                  <a:txBody>
                    <a:bodyPr/>
                    <a:lstStyle/>
                    <a:p>
                      <a:pPr algn="ctr"/>
                      <a:r>
                        <a:rPr lang="en-IN" dirty="0" smtClean="0"/>
                        <a:t>D</a:t>
                      </a:r>
                      <a:endParaRPr lang="en-IN" dirty="0"/>
                    </a:p>
                  </a:txBody>
                  <a:tcPr>
                    <a:solidFill>
                      <a:srgbClr val="FFC000"/>
                    </a:solidFill>
                  </a:tcPr>
                </a:tc>
                <a:tc>
                  <a:txBody>
                    <a:bodyPr/>
                    <a:lstStyle/>
                    <a:p>
                      <a:pPr algn="ctr"/>
                      <a:r>
                        <a:rPr lang="en-IN" dirty="0" smtClean="0"/>
                        <a:t>E</a:t>
                      </a:r>
                      <a:endParaRPr lang="en-IN" dirty="0"/>
                    </a:p>
                  </a:txBody>
                  <a:tcPr>
                    <a:solidFill>
                      <a:srgbClr val="FFC000"/>
                    </a:solidFill>
                  </a:tcPr>
                </a:tc>
                <a:extLst>
                  <a:ext uri="{0D108BD9-81ED-4DB2-BD59-A6C34878D82A}">
                    <a16:rowId xmlns:a16="http://schemas.microsoft.com/office/drawing/2014/main" val="10000"/>
                  </a:ext>
                </a:extLst>
              </a:tr>
              <a:tr h="470974">
                <a:tc>
                  <a:txBody>
                    <a:bodyPr/>
                    <a:lstStyle/>
                    <a:p>
                      <a:pPr algn="ctr"/>
                      <a:r>
                        <a:rPr lang="en-IN" b="1" dirty="0" smtClean="0"/>
                        <a:t>A</a:t>
                      </a:r>
                      <a:endParaRPr lang="en-IN" b="1" dirty="0"/>
                    </a:p>
                  </a:txBody>
                  <a:tcPr>
                    <a:solidFill>
                      <a:srgbClr val="FFC000"/>
                    </a:solidFill>
                  </a:tcPr>
                </a:tc>
                <a:tc>
                  <a:txBody>
                    <a:bodyPr/>
                    <a:lstStyle/>
                    <a:p>
                      <a:pPr algn="ctr"/>
                      <a:r>
                        <a:rPr lang="en-IN" sz="2400" dirty="0" smtClean="0"/>
                        <a:t>0</a:t>
                      </a:r>
                      <a:endParaRPr lang="en-IN" sz="2400" dirty="0"/>
                    </a:p>
                  </a:txBody>
                  <a:tcPr/>
                </a:tc>
                <a:tc>
                  <a:txBody>
                    <a:bodyPr/>
                    <a:lstStyle/>
                    <a:p>
                      <a:pPr algn="ctr"/>
                      <a:r>
                        <a:rPr lang="en-IN" sz="2400" dirty="0" smtClean="0"/>
                        <a:t>3</a:t>
                      </a:r>
                      <a:endParaRPr lang="en-IN" sz="2400" dirty="0"/>
                    </a:p>
                  </a:txBody>
                  <a:tcPr/>
                </a:tc>
                <a:tc>
                  <a:txBody>
                    <a:bodyPr/>
                    <a:lstStyle/>
                    <a:p>
                      <a:pPr algn="ctr"/>
                      <a:r>
                        <a:rPr lang="en-IN" sz="2400" dirty="0" smtClean="0"/>
                        <a:t>8</a:t>
                      </a:r>
                      <a:endParaRPr lang="en-IN" sz="2400" dirty="0"/>
                    </a:p>
                  </a:txBody>
                  <a:tcPr/>
                </a:tc>
                <a:tc>
                  <a:txBody>
                    <a:bodyPr/>
                    <a:lstStyle/>
                    <a:p>
                      <a:pPr algn="ctr"/>
                      <a:r>
                        <a:rPr lang="en-IN" sz="2400" dirty="0" smtClean="0"/>
                        <a:t>2</a:t>
                      </a:r>
                      <a:endParaRPr lang="en-IN" sz="2400" dirty="0"/>
                    </a:p>
                  </a:txBody>
                  <a:tcPr>
                    <a:solidFill>
                      <a:schemeClr val="accent2"/>
                    </a:solidFill>
                  </a:tcPr>
                </a:tc>
                <a:tc>
                  <a:txBody>
                    <a:bodyPr/>
                    <a:lstStyle/>
                    <a:p>
                      <a:pPr algn="ctr"/>
                      <a:r>
                        <a:rPr lang="en-IN" sz="2400" dirty="0" smtClean="0"/>
                        <a:t>-4</a:t>
                      </a:r>
                      <a:endParaRPr lang="en-IN" sz="2400" dirty="0"/>
                    </a:p>
                  </a:txBody>
                  <a:tcPr/>
                </a:tc>
                <a:extLst>
                  <a:ext uri="{0D108BD9-81ED-4DB2-BD59-A6C34878D82A}">
                    <a16:rowId xmlns:a16="http://schemas.microsoft.com/office/drawing/2014/main" val="10001"/>
                  </a:ext>
                </a:extLst>
              </a:tr>
              <a:tr h="470974">
                <a:tc>
                  <a:txBody>
                    <a:bodyPr/>
                    <a:lstStyle/>
                    <a:p>
                      <a:pPr algn="ctr"/>
                      <a:r>
                        <a:rPr lang="en-IN" b="1" dirty="0" smtClean="0"/>
                        <a:t>B</a:t>
                      </a:r>
                      <a:endParaRPr lang="en-IN" b="1" dirty="0"/>
                    </a:p>
                  </a:txBody>
                  <a:tcP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400" dirty="0" smtClean="0"/>
                        <a:t>3</a:t>
                      </a:r>
                    </a:p>
                  </a:txBody>
                  <a:tcPr>
                    <a:solidFill>
                      <a:schemeClr val="accent2"/>
                    </a:solidFill>
                  </a:tcPr>
                </a:tc>
                <a:tc>
                  <a:txBody>
                    <a:bodyPr/>
                    <a:lstStyle/>
                    <a:p>
                      <a:pPr algn="ctr"/>
                      <a:r>
                        <a:rPr lang="en-IN" sz="2400" dirty="0" smtClean="0"/>
                        <a:t>0</a:t>
                      </a:r>
                      <a:endParaRPr lang="en-IN" sz="2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400" dirty="0" smtClean="0"/>
                        <a:t>-4</a:t>
                      </a:r>
                    </a:p>
                  </a:txBody>
                  <a:tcPr>
                    <a:solidFill>
                      <a:schemeClr val="accent2"/>
                    </a:solidFill>
                  </a:tcPr>
                </a:tc>
                <a:tc>
                  <a:txBody>
                    <a:bodyPr/>
                    <a:lstStyle/>
                    <a:p>
                      <a:pPr algn="ctr"/>
                      <a:r>
                        <a:rPr lang="en-IN" sz="2400" dirty="0" smtClean="0"/>
                        <a:t>1</a:t>
                      </a:r>
                      <a:endParaRPr lang="en-IN" sz="2400" dirty="0"/>
                    </a:p>
                  </a:txBody>
                  <a:tcPr/>
                </a:tc>
                <a:tc>
                  <a:txBody>
                    <a:bodyPr/>
                    <a:lstStyle/>
                    <a:p>
                      <a:pPr algn="ctr"/>
                      <a:r>
                        <a:rPr lang="en-IN" sz="2400" dirty="0" smtClean="0"/>
                        <a:t>7</a:t>
                      </a:r>
                      <a:endParaRPr lang="en-IN" sz="2400" dirty="0"/>
                    </a:p>
                  </a:txBody>
                  <a:tcPr/>
                </a:tc>
                <a:extLst>
                  <a:ext uri="{0D108BD9-81ED-4DB2-BD59-A6C34878D82A}">
                    <a16:rowId xmlns:a16="http://schemas.microsoft.com/office/drawing/2014/main" val="10002"/>
                  </a:ext>
                </a:extLst>
              </a:tr>
              <a:tr h="470974">
                <a:tc>
                  <a:txBody>
                    <a:bodyPr/>
                    <a:lstStyle/>
                    <a:p>
                      <a:pPr algn="ctr"/>
                      <a:r>
                        <a:rPr lang="en-IN" b="1" dirty="0" smtClean="0"/>
                        <a:t>C</a:t>
                      </a:r>
                      <a:endParaRPr lang="en-IN" b="1" dirty="0"/>
                    </a:p>
                  </a:txBody>
                  <a:tcPr>
                    <a:solidFill>
                      <a:srgbClr val="FFC000"/>
                    </a:solidFill>
                  </a:tcPr>
                </a:tc>
                <a:tc>
                  <a:txBody>
                    <a:bodyPr/>
                    <a:lstStyle/>
                    <a:p>
                      <a:pPr algn="ctr"/>
                      <a:r>
                        <a:rPr lang="en-IN" sz="2400" dirty="0" smtClean="0"/>
                        <a:t>∞</a:t>
                      </a:r>
                      <a:endParaRPr lang="en-IN" sz="2400" dirty="0"/>
                    </a:p>
                  </a:txBody>
                  <a:tcPr/>
                </a:tc>
                <a:tc>
                  <a:txBody>
                    <a:bodyPr/>
                    <a:lstStyle/>
                    <a:p>
                      <a:pPr algn="ctr"/>
                      <a:r>
                        <a:rPr lang="en-IN" sz="2400" dirty="0" smtClean="0"/>
                        <a:t>4</a:t>
                      </a:r>
                      <a:endParaRPr lang="en-IN" sz="2400" dirty="0"/>
                    </a:p>
                  </a:txBody>
                  <a:tcPr/>
                </a:tc>
                <a:tc>
                  <a:txBody>
                    <a:bodyPr/>
                    <a:lstStyle/>
                    <a:p>
                      <a:pPr algn="ctr"/>
                      <a:r>
                        <a:rPr lang="en-IN" sz="2400" dirty="0" smtClean="0"/>
                        <a:t>0</a:t>
                      </a:r>
                      <a:endParaRPr lang="en-IN" sz="2400" dirty="0"/>
                    </a:p>
                  </a:txBody>
                  <a:tcPr/>
                </a:tc>
                <a:tc>
                  <a:txBody>
                    <a:bodyPr/>
                    <a:lstStyle/>
                    <a:p>
                      <a:pPr algn="ctr"/>
                      <a:r>
                        <a:rPr lang="en-IN" sz="2400" dirty="0" smtClean="0"/>
                        <a:t>5</a:t>
                      </a:r>
                      <a:endParaRPr lang="en-IN" sz="2400" dirty="0"/>
                    </a:p>
                  </a:txBody>
                  <a:tcPr>
                    <a:solidFill>
                      <a:schemeClr val="accent2"/>
                    </a:solidFill>
                  </a:tcPr>
                </a:tc>
                <a:tc>
                  <a:txBody>
                    <a:bodyPr/>
                    <a:lstStyle/>
                    <a:p>
                      <a:pPr algn="ctr"/>
                      <a:r>
                        <a:rPr lang="en-IN" sz="2400" dirty="0" smtClean="0"/>
                        <a:t>11</a:t>
                      </a:r>
                      <a:endParaRPr lang="en-IN" sz="2400" dirty="0"/>
                    </a:p>
                  </a:txBody>
                  <a:tcPr>
                    <a:solidFill>
                      <a:schemeClr val="accent2"/>
                    </a:solidFill>
                  </a:tcPr>
                </a:tc>
                <a:extLst>
                  <a:ext uri="{0D108BD9-81ED-4DB2-BD59-A6C34878D82A}">
                    <a16:rowId xmlns:a16="http://schemas.microsoft.com/office/drawing/2014/main" val="10003"/>
                  </a:ext>
                </a:extLst>
              </a:tr>
              <a:tr h="470974">
                <a:tc>
                  <a:txBody>
                    <a:bodyPr/>
                    <a:lstStyle/>
                    <a:p>
                      <a:pPr algn="ctr"/>
                      <a:r>
                        <a:rPr lang="en-IN" b="1" dirty="0" smtClean="0"/>
                        <a:t>D</a:t>
                      </a:r>
                      <a:endParaRPr lang="en-IN" b="1" dirty="0"/>
                    </a:p>
                  </a:txBody>
                  <a:tcPr>
                    <a:solidFill>
                      <a:srgbClr val="FFC000"/>
                    </a:solidFill>
                  </a:tcPr>
                </a:tc>
                <a:tc>
                  <a:txBody>
                    <a:bodyPr/>
                    <a:lstStyle/>
                    <a:p>
                      <a:pPr algn="ctr"/>
                      <a:r>
                        <a:rPr lang="en-IN" sz="2400" dirty="0" smtClean="0"/>
                        <a:t>2</a:t>
                      </a:r>
                      <a:endParaRPr lang="en-IN" sz="2400" dirty="0"/>
                    </a:p>
                  </a:txBody>
                  <a:tcPr/>
                </a:tc>
                <a:tc>
                  <a:txBody>
                    <a:bodyPr/>
                    <a:lstStyle/>
                    <a:p>
                      <a:pPr algn="ctr"/>
                      <a:r>
                        <a:rPr lang="en-IN" sz="2400" dirty="0" smtClean="0"/>
                        <a:t>-1</a:t>
                      </a:r>
                      <a:endParaRPr lang="en-IN" sz="2400" dirty="0"/>
                    </a:p>
                  </a:txBody>
                  <a:tcPr>
                    <a:solidFill>
                      <a:schemeClr val="accent2"/>
                    </a:solidFill>
                  </a:tcPr>
                </a:tc>
                <a:tc>
                  <a:txBody>
                    <a:bodyPr/>
                    <a:lstStyle/>
                    <a:p>
                      <a:pPr algn="ctr"/>
                      <a:r>
                        <a:rPr lang="en-IN" sz="2400" dirty="0" smtClean="0"/>
                        <a:t>-5</a:t>
                      </a:r>
                      <a:endParaRPr lang="en-IN" sz="2400" dirty="0"/>
                    </a:p>
                  </a:txBody>
                  <a:tcPr/>
                </a:tc>
                <a:tc>
                  <a:txBody>
                    <a:bodyPr/>
                    <a:lstStyle/>
                    <a:p>
                      <a:pPr algn="ctr"/>
                      <a:r>
                        <a:rPr lang="en-IN" sz="2400" dirty="0" smtClean="0"/>
                        <a:t>0</a:t>
                      </a:r>
                      <a:endParaRPr lang="en-IN" sz="2400" dirty="0"/>
                    </a:p>
                  </a:txBody>
                  <a:tcPr/>
                </a:tc>
                <a:tc>
                  <a:txBody>
                    <a:bodyPr/>
                    <a:lstStyle/>
                    <a:p>
                      <a:pPr algn="ctr"/>
                      <a:r>
                        <a:rPr lang="en-IN" sz="2400" dirty="0" smtClean="0"/>
                        <a:t>-2</a:t>
                      </a:r>
                      <a:endParaRPr lang="en-IN" sz="2400" dirty="0"/>
                    </a:p>
                  </a:txBody>
                  <a:tcPr>
                    <a:solidFill>
                      <a:schemeClr val="accent2"/>
                    </a:solidFill>
                  </a:tcPr>
                </a:tc>
                <a:extLst>
                  <a:ext uri="{0D108BD9-81ED-4DB2-BD59-A6C34878D82A}">
                    <a16:rowId xmlns:a16="http://schemas.microsoft.com/office/drawing/2014/main" val="10004"/>
                  </a:ext>
                </a:extLst>
              </a:tr>
              <a:tr h="470974">
                <a:tc>
                  <a:txBody>
                    <a:bodyPr/>
                    <a:lstStyle/>
                    <a:p>
                      <a:pPr algn="ctr"/>
                      <a:r>
                        <a:rPr lang="en-IN" b="1" dirty="0" smtClean="0"/>
                        <a:t>E</a:t>
                      </a:r>
                      <a:endParaRPr lang="en-IN" b="1" dirty="0"/>
                    </a:p>
                  </a:txBody>
                  <a:tcPr>
                    <a:solidFill>
                      <a:srgbClr val="FFC000"/>
                    </a:solidFill>
                  </a:tcPr>
                </a:tc>
                <a:tc>
                  <a:txBody>
                    <a:bodyPr/>
                    <a:lstStyle/>
                    <a:p>
                      <a:pPr algn="ctr"/>
                      <a:r>
                        <a:rPr lang="en-IN" sz="2400" dirty="0" smtClean="0"/>
                        <a:t>8</a:t>
                      </a:r>
                      <a:endParaRPr lang="en-IN" sz="2400" dirty="0"/>
                    </a:p>
                  </a:txBody>
                  <a:tcPr>
                    <a:solidFill>
                      <a:schemeClr val="accent2"/>
                    </a:solidFill>
                  </a:tcPr>
                </a:tc>
                <a:tc>
                  <a:txBody>
                    <a:bodyPr/>
                    <a:lstStyle/>
                    <a:p>
                      <a:pPr algn="ctr"/>
                      <a:r>
                        <a:rPr lang="en-IN" sz="2400" dirty="0" smtClean="0"/>
                        <a:t>∞</a:t>
                      </a:r>
                      <a:endParaRPr lang="en-IN" sz="2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400" dirty="0" smtClean="0"/>
                        <a:t>1</a:t>
                      </a:r>
                    </a:p>
                  </a:txBody>
                  <a:tcPr>
                    <a:solidFill>
                      <a:schemeClr val="accent2"/>
                    </a:solidFill>
                  </a:tcPr>
                </a:tc>
                <a:tc>
                  <a:txBody>
                    <a:bodyPr/>
                    <a:lstStyle/>
                    <a:p>
                      <a:pPr algn="ctr"/>
                      <a:r>
                        <a:rPr lang="en-IN" sz="2400" dirty="0" smtClean="0"/>
                        <a:t>6</a:t>
                      </a:r>
                      <a:endParaRPr lang="en-IN" sz="2400" dirty="0"/>
                    </a:p>
                  </a:txBody>
                  <a:tcPr/>
                </a:tc>
                <a:tc>
                  <a:txBody>
                    <a:bodyPr/>
                    <a:lstStyle/>
                    <a:p>
                      <a:pPr algn="ctr"/>
                      <a:r>
                        <a:rPr lang="en-IN" sz="2400" dirty="0" smtClean="0"/>
                        <a:t>0</a:t>
                      </a:r>
                      <a:endParaRPr lang="en-IN" sz="2400" dirty="0"/>
                    </a:p>
                  </a:txBody>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43" name="TextBox 42"/>
              <p:cNvSpPr txBox="1"/>
              <p:nvPr/>
            </p:nvSpPr>
            <p:spPr>
              <a:xfrm>
                <a:off x="4230921" y="5948324"/>
                <a:ext cx="3285900"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4000" b="1" i="1">
                              <a:latin typeface="Cambria Math" panose="02040503050406030204" pitchFamily="18" charset="0"/>
                            </a:rPr>
                          </m:ctrlPr>
                        </m:sSubPr>
                        <m:e>
                          <m:r>
                            <a:rPr lang="en-IN" sz="4000" b="1" i="1">
                              <a:latin typeface="Cambria Math" panose="02040503050406030204" pitchFamily="18" charset="0"/>
                            </a:rPr>
                            <m:t>𝑫</m:t>
                          </m:r>
                        </m:e>
                        <m:sub>
                          <m:r>
                            <a:rPr lang="en-IN" sz="4000" b="1" i="1">
                              <a:latin typeface="Cambria Math" panose="02040503050406030204" pitchFamily="18" charset="0"/>
                            </a:rPr>
                            <m:t>𝟑</m:t>
                          </m:r>
                        </m:sub>
                      </m:sSub>
                      <m:r>
                        <a:rPr lang="en-IN" sz="4000" b="1" i="1">
                          <a:latin typeface="Cambria Math" panose="02040503050406030204" pitchFamily="18" charset="0"/>
                        </a:rPr>
                        <m:t>=</m:t>
                      </m:r>
                      <m:sSub>
                        <m:sSubPr>
                          <m:ctrlPr>
                            <a:rPr lang="en-IN" sz="4000" b="1" i="1">
                              <a:latin typeface="Cambria Math" panose="02040503050406030204" pitchFamily="18" charset="0"/>
                            </a:rPr>
                          </m:ctrlPr>
                        </m:sSubPr>
                        <m:e>
                          <m:r>
                            <a:rPr lang="en-IN" sz="4000" b="1" i="1">
                              <a:latin typeface="Cambria Math" panose="02040503050406030204" pitchFamily="18" charset="0"/>
                            </a:rPr>
                            <m:t>𝑫</m:t>
                          </m:r>
                        </m:e>
                        <m:sub>
                          <m:r>
                            <a:rPr lang="en-IN" sz="4000" b="1" i="1">
                              <a:latin typeface="Cambria Math" panose="02040503050406030204" pitchFamily="18" charset="0"/>
                            </a:rPr>
                            <m:t>𝟐</m:t>
                          </m:r>
                        </m:sub>
                      </m:sSub>
                      <m:r>
                        <a:rPr lang="en-IN" sz="4000" b="1" i="1">
                          <a:latin typeface="Cambria Math" panose="02040503050406030204" pitchFamily="18" charset="0"/>
                        </a:rPr>
                        <m:t>+</m:t>
                      </m:r>
                      <m:sSub>
                        <m:sSubPr>
                          <m:ctrlPr>
                            <a:rPr lang="en-IN" sz="4000" b="1" i="1">
                              <a:latin typeface="Cambria Math" panose="02040503050406030204" pitchFamily="18" charset="0"/>
                            </a:rPr>
                          </m:ctrlPr>
                        </m:sSubPr>
                        <m:e>
                          <m:r>
                            <a:rPr lang="en-IN" sz="4000" b="1" i="1">
                              <a:latin typeface="Cambria Math" panose="02040503050406030204" pitchFamily="18" charset="0"/>
                            </a:rPr>
                            <m:t>𝑫</m:t>
                          </m:r>
                        </m:e>
                        <m:sub>
                          <m:r>
                            <a:rPr lang="en-IN" sz="4000" b="1" i="1">
                              <a:latin typeface="Cambria Math" panose="02040503050406030204" pitchFamily="18" charset="0"/>
                            </a:rPr>
                            <m:t>𝟏</m:t>
                          </m:r>
                        </m:sub>
                      </m:sSub>
                    </m:oMath>
                  </m:oMathPara>
                </a14:m>
                <a:endParaRPr lang="en-IN" sz="4000" dirty="0"/>
              </a:p>
            </p:txBody>
          </p:sp>
        </mc:Choice>
        <mc:Fallback xmlns="">
          <p:sp>
            <p:nvSpPr>
              <p:cNvPr id="43" name="TextBox 42"/>
              <p:cNvSpPr txBox="1">
                <a:spLocks noRot="1" noChangeAspect="1" noMove="1" noResize="1" noEditPoints="1" noAdjustHandles="1" noChangeArrowheads="1" noChangeShapeType="1" noTextEdit="1"/>
              </p:cNvSpPr>
              <p:nvPr/>
            </p:nvSpPr>
            <p:spPr>
              <a:xfrm>
                <a:off x="4230921" y="5948324"/>
                <a:ext cx="3285900" cy="615553"/>
              </a:xfrm>
              <a:prstGeom prst="rect">
                <a:avLst/>
              </a:prstGeom>
              <a:blipFill rotWithShape="0">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8207835" y="5948324"/>
                <a:ext cx="3285900"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4000" b="1" i="1" smtClean="0">
                              <a:latin typeface="Cambria Math" panose="02040503050406030204" pitchFamily="18" charset="0"/>
                            </a:rPr>
                          </m:ctrlPr>
                        </m:sSubPr>
                        <m:e>
                          <m:r>
                            <a:rPr lang="en-IN" sz="4000" b="1" i="1">
                              <a:latin typeface="Cambria Math" panose="02040503050406030204" pitchFamily="18" charset="0"/>
                            </a:rPr>
                            <m:t>𝑫</m:t>
                          </m:r>
                        </m:e>
                        <m:sub>
                          <m:r>
                            <a:rPr lang="en-IN" sz="4000" b="1" i="1" smtClean="0">
                              <a:latin typeface="Cambria Math" panose="02040503050406030204" pitchFamily="18" charset="0"/>
                            </a:rPr>
                            <m:t>𝟒</m:t>
                          </m:r>
                        </m:sub>
                      </m:sSub>
                      <m:r>
                        <a:rPr lang="en-IN" sz="4000" b="1" i="1">
                          <a:latin typeface="Cambria Math" panose="02040503050406030204" pitchFamily="18" charset="0"/>
                        </a:rPr>
                        <m:t>=</m:t>
                      </m:r>
                      <m:sSub>
                        <m:sSubPr>
                          <m:ctrlPr>
                            <a:rPr lang="en-IN" sz="4000" b="1" i="1">
                              <a:latin typeface="Cambria Math" panose="02040503050406030204" pitchFamily="18" charset="0"/>
                            </a:rPr>
                          </m:ctrlPr>
                        </m:sSubPr>
                        <m:e>
                          <m:r>
                            <a:rPr lang="en-IN" sz="4000" b="1" i="1">
                              <a:latin typeface="Cambria Math" panose="02040503050406030204" pitchFamily="18" charset="0"/>
                            </a:rPr>
                            <m:t>𝑫</m:t>
                          </m:r>
                        </m:e>
                        <m:sub>
                          <m:r>
                            <a:rPr lang="en-IN" sz="4000" b="1" i="1" smtClean="0">
                              <a:latin typeface="Cambria Math" panose="02040503050406030204" pitchFamily="18" charset="0"/>
                            </a:rPr>
                            <m:t>𝟑</m:t>
                          </m:r>
                        </m:sub>
                      </m:sSub>
                      <m:r>
                        <a:rPr lang="en-IN" sz="4000" b="1" i="1">
                          <a:latin typeface="Cambria Math" panose="02040503050406030204" pitchFamily="18" charset="0"/>
                        </a:rPr>
                        <m:t>+</m:t>
                      </m:r>
                      <m:sSub>
                        <m:sSubPr>
                          <m:ctrlPr>
                            <a:rPr lang="en-IN" sz="4000" b="1" i="1">
                              <a:latin typeface="Cambria Math" panose="02040503050406030204" pitchFamily="18" charset="0"/>
                            </a:rPr>
                          </m:ctrlPr>
                        </m:sSubPr>
                        <m:e>
                          <m:r>
                            <a:rPr lang="en-IN" sz="4000" b="1" i="1">
                              <a:latin typeface="Cambria Math" panose="02040503050406030204" pitchFamily="18" charset="0"/>
                            </a:rPr>
                            <m:t>𝑫</m:t>
                          </m:r>
                        </m:e>
                        <m:sub>
                          <m:r>
                            <a:rPr lang="en-IN" sz="4000" b="1" i="1">
                              <a:latin typeface="Cambria Math" panose="02040503050406030204" pitchFamily="18" charset="0"/>
                            </a:rPr>
                            <m:t>𝟏</m:t>
                          </m:r>
                        </m:sub>
                      </m:sSub>
                    </m:oMath>
                  </m:oMathPara>
                </a14:m>
                <a:endParaRPr lang="en-IN" sz="4000" dirty="0"/>
              </a:p>
            </p:txBody>
          </p:sp>
        </mc:Choice>
        <mc:Fallback xmlns="">
          <p:sp>
            <p:nvSpPr>
              <p:cNvPr id="44" name="TextBox 43"/>
              <p:cNvSpPr txBox="1">
                <a:spLocks noRot="1" noChangeAspect="1" noMove="1" noResize="1" noEditPoints="1" noAdjustHandles="1" noChangeArrowheads="1" noChangeShapeType="1" noTextEdit="1"/>
              </p:cNvSpPr>
              <p:nvPr/>
            </p:nvSpPr>
            <p:spPr>
              <a:xfrm>
                <a:off x="8207835" y="5948324"/>
                <a:ext cx="3285900" cy="615553"/>
              </a:xfrm>
              <a:prstGeom prst="rect">
                <a:avLst/>
              </a:prstGeom>
              <a:blipFill rotWithShape="0">
                <a:blip r:embed="rId4"/>
                <a:stretch>
                  <a:fillRect/>
                </a:stretch>
              </a:blipFill>
            </p:spPr>
            <p:txBody>
              <a:bodyPr/>
              <a:lstStyle/>
              <a:p>
                <a:r>
                  <a:rPr lang="en-IN">
                    <a:noFill/>
                  </a:rPr>
                  <a:t> </a:t>
                </a:r>
              </a:p>
            </p:txBody>
          </p:sp>
        </mc:Fallback>
      </mc:AlternateContent>
      <p:sp>
        <p:nvSpPr>
          <p:cNvPr id="46" name="TextBox 45"/>
          <p:cNvSpPr txBox="1"/>
          <p:nvPr/>
        </p:nvSpPr>
        <p:spPr>
          <a:xfrm>
            <a:off x="551543" y="2554511"/>
            <a:ext cx="11466286" cy="3970318"/>
          </a:xfrm>
          <a:prstGeom prst="rect">
            <a:avLst/>
          </a:prstGeom>
          <a:solidFill>
            <a:schemeClr val="tx1"/>
          </a:solidFill>
        </p:spPr>
        <p:txBody>
          <a:bodyPr wrap="square" rtlCol="0">
            <a:spAutoFit/>
          </a:bodyPr>
          <a:lstStyle/>
          <a:p>
            <a:r>
              <a:rPr lang="en-IN" sz="2800" dirty="0" smtClean="0">
                <a:solidFill>
                  <a:schemeClr val="bg1"/>
                </a:solidFill>
              </a:rPr>
              <a:t>D(</a:t>
            </a:r>
            <a:r>
              <a:rPr lang="en-IN" sz="2800" dirty="0" err="1" smtClean="0">
                <a:solidFill>
                  <a:schemeClr val="bg1"/>
                </a:solidFill>
              </a:rPr>
              <a:t>x,y</a:t>
            </a:r>
            <a:r>
              <a:rPr lang="en-IN" sz="2800" dirty="0" smtClean="0">
                <a:solidFill>
                  <a:schemeClr val="bg1"/>
                </a:solidFill>
              </a:rPr>
              <a:t>) = W(</a:t>
            </a:r>
            <a:r>
              <a:rPr lang="en-IN" sz="2800" dirty="0" err="1" smtClean="0">
                <a:solidFill>
                  <a:schemeClr val="bg1"/>
                </a:solidFill>
              </a:rPr>
              <a:t>x,y</a:t>
            </a:r>
            <a:r>
              <a:rPr lang="en-IN" sz="2800" dirty="0" smtClean="0">
                <a:solidFill>
                  <a:schemeClr val="bg1"/>
                </a:solidFill>
              </a:rPr>
              <a:t>)</a:t>
            </a:r>
          </a:p>
          <a:p>
            <a:r>
              <a:rPr lang="en-IN" sz="2800" dirty="0" smtClean="0">
                <a:solidFill>
                  <a:schemeClr val="bg1"/>
                </a:solidFill>
              </a:rPr>
              <a:t>For K = 2 to n-1;</a:t>
            </a:r>
          </a:p>
          <a:p>
            <a:r>
              <a:rPr lang="en-IN" sz="2800" dirty="0">
                <a:solidFill>
                  <a:schemeClr val="bg1"/>
                </a:solidFill>
              </a:rPr>
              <a:t>	</a:t>
            </a:r>
            <a:r>
              <a:rPr lang="en-IN" sz="2800" dirty="0" smtClean="0">
                <a:solidFill>
                  <a:schemeClr val="bg1"/>
                </a:solidFill>
              </a:rPr>
              <a:t>for x=1 to n</a:t>
            </a:r>
          </a:p>
          <a:p>
            <a:r>
              <a:rPr lang="en-IN" sz="2800" dirty="0">
                <a:solidFill>
                  <a:schemeClr val="bg1"/>
                </a:solidFill>
              </a:rPr>
              <a:t>	</a:t>
            </a:r>
            <a:r>
              <a:rPr lang="en-IN" sz="2800" dirty="0" smtClean="0">
                <a:solidFill>
                  <a:schemeClr val="bg1"/>
                </a:solidFill>
              </a:rPr>
              <a:t>	for y=1 to n</a:t>
            </a:r>
          </a:p>
          <a:p>
            <a:r>
              <a:rPr lang="en-IN" sz="2800" dirty="0">
                <a:solidFill>
                  <a:schemeClr val="bg1"/>
                </a:solidFill>
              </a:rPr>
              <a:t>	</a:t>
            </a:r>
            <a:r>
              <a:rPr lang="en-IN" sz="2800" dirty="0" smtClean="0">
                <a:solidFill>
                  <a:schemeClr val="bg1"/>
                </a:solidFill>
              </a:rPr>
              <a:t>	 	D’ (</a:t>
            </a:r>
            <a:r>
              <a:rPr lang="en-IN" sz="2800" dirty="0" err="1" smtClean="0">
                <a:solidFill>
                  <a:schemeClr val="bg1"/>
                </a:solidFill>
              </a:rPr>
              <a:t>x,y</a:t>
            </a:r>
            <a:r>
              <a:rPr lang="en-IN" sz="2800" dirty="0" smtClean="0">
                <a:solidFill>
                  <a:schemeClr val="bg1"/>
                </a:solidFill>
              </a:rPr>
              <a:t>) = D(</a:t>
            </a:r>
            <a:r>
              <a:rPr lang="en-IN" sz="2800" dirty="0" err="1" smtClean="0">
                <a:solidFill>
                  <a:schemeClr val="bg1"/>
                </a:solidFill>
              </a:rPr>
              <a:t>x,m</a:t>
            </a:r>
            <a:r>
              <a:rPr lang="en-IN" sz="2800" dirty="0" smtClean="0">
                <a:solidFill>
                  <a:schemeClr val="bg1"/>
                </a:solidFill>
              </a:rPr>
              <a:t>)+W(</a:t>
            </a:r>
            <a:r>
              <a:rPr lang="en-IN" sz="2800" dirty="0" err="1" smtClean="0">
                <a:solidFill>
                  <a:schemeClr val="bg1"/>
                </a:solidFill>
              </a:rPr>
              <a:t>x,y</a:t>
            </a:r>
            <a:r>
              <a:rPr lang="en-IN" sz="2800" dirty="0" smtClean="0">
                <a:solidFill>
                  <a:schemeClr val="bg1"/>
                </a:solidFill>
              </a:rPr>
              <a:t>)</a:t>
            </a:r>
          </a:p>
          <a:p>
            <a:r>
              <a:rPr lang="en-IN" sz="2800" dirty="0">
                <a:solidFill>
                  <a:schemeClr val="bg1"/>
                </a:solidFill>
              </a:rPr>
              <a:t>	</a:t>
            </a:r>
            <a:r>
              <a:rPr lang="en-IN" sz="2800" dirty="0" smtClean="0">
                <a:solidFill>
                  <a:schemeClr val="bg1"/>
                </a:solidFill>
              </a:rPr>
              <a:t>	end For</a:t>
            </a:r>
          </a:p>
          <a:p>
            <a:r>
              <a:rPr lang="en-IN" sz="2800" dirty="0">
                <a:solidFill>
                  <a:schemeClr val="bg1"/>
                </a:solidFill>
              </a:rPr>
              <a:t>	</a:t>
            </a:r>
            <a:r>
              <a:rPr lang="en-IN" sz="2800" dirty="0" smtClean="0">
                <a:solidFill>
                  <a:schemeClr val="bg1"/>
                </a:solidFill>
              </a:rPr>
              <a:t>end For</a:t>
            </a:r>
          </a:p>
          <a:p>
            <a:r>
              <a:rPr lang="en-IN" sz="2800" dirty="0" smtClean="0">
                <a:solidFill>
                  <a:schemeClr val="bg1"/>
                </a:solidFill>
              </a:rPr>
              <a:t>	(</a:t>
            </a:r>
            <a:r>
              <a:rPr lang="en-IN" sz="2800" dirty="0" smtClean="0">
                <a:solidFill>
                  <a:schemeClr val="bg1"/>
                </a:solidFill>
                <a:latin typeface="Arial" panose="020B0604020202020204" pitchFamily="34" charset="0"/>
                <a:cs typeface="Arial" panose="020B0604020202020204" pitchFamily="34" charset="0"/>
              </a:rPr>
              <a:t>Ɐ (</a:t>
            </a:r>
            <a:r>
              <a:rPr lang="en-IN" sz="2800" dirty="0" err="1" smtClean="0">
                <a:solidFill>
                  <a:schemeClr val="bg1"/>
                </a:solidFill>
                <a:latin typeface="Arial" panose="020B0604020202020204" pitchFamily="34" charset="0"/>
                <a:cs typeface="Arial" panose="020B0604020202020204" pitchFamily="34" charset="0"/>
              </a:rPr>
              <a:t>x,y</a:t>
            </a:r>
            <a:r>
              <a:rPr lang="en-IN" sz="2800" dirty="0" smtClean="0">
                <a:solidFill>
                  <a:schemeClr val="bg1"/>
                </a:solidFill>
                <a:latin typeface="Arial" panose="020B0604020202020204" pitchFamily="34" charset="0"/>
                <a:cs typeface="Arial" panose="020B0604020202020204" pitchFamily="34" charset="0"/>
              </a:rPr>
              <a:t>), D(</a:t>
            </a:r>
            <a:r>
              <a:rPr lang="en-IN" sz="2800" dirty="0" err="1" smtClean="0">
                <a:solidFill>
                  <a:schemeClr val="bg1"/>
                </a:solidFill>
                <a:latin typeface="Arial" panose="020B0604020202020204" pitchFamily="34" charset="0"/>
                <a:cs typeface="Arial" panose="020B0604020202020204" pitchFamily="34" charset="0"/>
              </a:rPr>
              <a:t>x,y</a:t>
            </a:r>
            <a:r>
              <a:rPr lang="en-IN" sz="2800" dirty="0" smtClean="0">
                <a:solidFill>
                  <a:schemeClr val="bg1"/>
                </a:solidFill>
                <a:latin typeface="Arial" panose="020B0604020202020204" pitchFamily="34" charset="0"/>
                <a:cs typeface="Arial" panose="020B0604020202020204" pitchFamily="34" charset="0"/>
              </a:rPr>
              <a:t>) = D’(</a:t>
            </a:r>
            <a:r>
              <a:rPr lang="en-IN" sz="2800" dirty="0" err="1" smtClean="0">
                <a:solidFill>
                  <a:schemeClr val="bg1"/>
                </a:solidFill>
                <a:latin typeface="Arial" panose="020B0604020202020204" pitchFamily="34" charset="0"/>
                <a:cs typeface="Arial" panose="020B0604020202020204" pitchFamily="34" charset="0"/>
              </a:rPr>
              <a:t>x,y</a:t>
            </a:r>
            <a:r>
              <a:rPr lang="en-IN" sz="2800" dirty="0" smtClean="0">
                <a:solidFill>
                  <a:schemeClr val="bg1"/>
                </a:solidFill>
                <a:latin typeface="Arial" panose="020B0604020202020204" pitchFamily="34" charset="0"/>
                <a:cs typeface="Arial" panose="020B0604020202020204" pitchFamily="34" charset="0"/>
              </a:rPr>
              <a:t>) </a:t>
            </a:r>
          </a:p>
          <a:p>
            <a:r>
              <a:rPr lang="en-IN" sz="2800" dirty="0" smtClean="0">
                <a:solidFill>
                  <a:schemeClr val="bg1"/>
                </a:solidFill>
              </a:rPr>
              <a:t>End For</a:t>
            </a:r>
            <a:endParaRPr lang="en-IN" sz="2800" dirty="0">
              <a:solidFill>
                <a:schemeClr val="bg1"/>
              </a:solidFill>
            </a:endParaRPr>
          </a:p>
        </p:txBody>
      </p:sp>
      <p:sp>
        <p:nvSpPr>
          <p:cNvPr id="2" name="Rounded Rectangle 1"/>
          <p:cNvSpPr/>
          <p:nvPr/>
        </p:nvSpPr>
        <p:spPr>
          <a:xfrm>
            <a:off x="4666129" y="4027050"/>
            <a:ext cx="3267636" cy="1069385"/>
          </a:xfrm>
          <a:prstGeom prst="round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p14="http://schemas.microsoft.com/office/powerpoint/2010/main" Requires="p14">
          <p:contentPart p14:bwMode="auto" r:id="rId5">
            <p14:nvContentPartPr>
              <p14:cNvPr id="5" name="Ink 4"/>
              <p14:cNvContentPartPr/>
              <p14:nvPr/>
            </p14:nvContentPartPr>
            <p14:xfrm>
              <a:off x="68760" y="414360"/>
              <a:ext cx="12101400" cy="6149880"/>
            </p14:xfrm>
          </p:contentPart>
        </mc:Choice>
        <mc:Fallback>
          <p:pic>
            <p:nvPicPr>
              <p:cNvPr id="5" name="Ink 4"/>
              <p:cNvPicPr/>
              <p:nvPr/>
            </p:nvPicPr>
            <p:blipFill>
              <a:blip r:embed="rId6"/>
              <a:stretch>
                <a:fillRect/>
              </a:stretch>
            </p:blipFill>
            <p:spPr>
              <a:xfrm>
                <a:off x="57240" y="403920"/>
                <a:ext cx="12121560" cy="6172200"/>
              </a:xfrm>
              <a:prstGeom prst="rect">
                <a:avLst/>
              </a:prstGeom>
            </p:spPr>
          </p:pic>
        </mc:Fallback>
      </mc:AlternateContent>
    </p:spTree>
    <p:extLst>
      <p:ext uri="{BB962C8B-B14F-4D97-AF65-F5344CB8AC3E}">
        <p14:creationId xmlns:p14="http://schemas.microsoft.com/office/powerpoint/2010/main" val="607506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subTnLst>
                                    <p:set>
                                      <p:cBhvr override="childStyle">
                                        <p:cTn dur="1" fill="hold" display="0" masterRel="nextClick" afterEffect="1"/>
                                        <p:tgtEl>
                                          <p:spTgt spid="46"/>
                                        </p:tgtEl>
                                        <p:attrNameLst>
                                          <p:attrName>style.visibility</p:attrName>
                                        </p:attrNameLst>
                                      </p:cBhvr>
                                      <p:to>
                                        <p:strVal val="hidden"/>
                                      </p:to>
                                    </p:set>
                                  </p:sub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3" grpId="0"/>
      <p:bldP spid="44" grpId="0"/>
      <p:bldP spid="46" grpId="0" animBg="1"/>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buFont typeface="Wingdings" panose="05000000000000000000" pitchFamily="2" charset="2"/>
                  <a:buChar char="v"/>
                </a:pPr>
                <a:r>
                  <a:rPr lang="en-IN" sz="2000" dirty="0" smtClean="0"/>
                  <a:t>D(x, y, k) = Shortest Path from </a:t>
                </a:r>
                <a:r>
                  <a:rPr lang="en-IN" sz="2000" b="1" i="1" dirty="0" smtClean="0"/>
                  <a:t>x</a:t>
                </a:r>
                <a:r>
                  <a:rPr lang="en-IN" sz="2000" dirty="0" smtClean="0"/>
                  <a:t> to </a:t>
                </a:r>
                <a:r>
                  <a:rPr lang="en-IN" sz="2000" b="1" i="1" dirty="0" smtClean="0"/>
                  <a:t>y</a:t>
                </a:r>
                <a:r>
                  <a:rPr lang="en-IN" sz="2000" dirty="0" smtClean="0"/>
                  <a:t> that uses </a:t>
                </a:r>
                <a:r>
                  <a:rPr lang="en-IN" sz="2000" dirty="0" err="1" smtClean="0"/>
                  <a:t>atmost</a:t>
                </a:r>
                <a:r>
                  <a:rPr lang="en-IN" sz="2000" dirty="0" smtClean="0"/>
                  <a:t> </a:t>
                </a:r>
                <a:r>
                  <a:rPr lang="en-IN" sz="2000" b="1" i="1" dirty="0" smtClean="0"/>
                  <a:t>k</a:t>
                </a:r>
                <a:r>
                  <a:rPr lang="en-IN" sz="2000" dirty="0" smtClean="0"/>
                  <a:t> edges in between, with </a:t>
                </a:r>
                <a:r>
                  <a:rPr lang="en-IN" sz="2000" i="1" dirty="0" smtClean="0"/>
                  <a:t>k&lt;=n-1</a:t>
                </a:r>
              </a:p>
              <a:p>
                <a:pPr/>
                <a14:m>
                  <m:oMathPara xmlns:m="http://schemas.openxmlformats.org/officeDocument/2006/math">
                    <m:oMathParaPr>
                      <m:jc m:val="center"/>
                    </m:oMathParaPr>
                    <m:oMath xmlns:m="http://schemas.openxmlformats.org/officeDocument/2006/math">
                      <m:r>
                        <a:rPr lang="en-IN" sz="3200" b="1" i="1" smtClean="0">
                          <a:latin typeface="Cambria Math" panose="02040503050406030204" pitchFamily="18" charset="0"/>
                        </a:rPr>
                        <m:t>𝑫</m:t>
                      </m:r>
                      <m:d>
                        <m:dPr>
                          <m:ctrlPr>
                            <a:rPr lang="en-IN" sz="3200" b="1" i="1" smtClean="0">
                              <a:latin typeface="Cambria Math" panose="02040503050406030204" pitchFamily="18" charset="0"/>
                            </a:rPr>
                          </m:ctrlPr>
                        </m:dPr>
                        <m:e>
                          <m:r>
                            <a:rPr lang="en-IN" sz="3200" b="1" i="1" smtClean="0">
                              <a:latin typeface="Cambria Math" panose="02040503050406030204" pitchFamily="18" charset="0"/>
                            </a:rPr>
                            <m:t>𝒙</m:t>
                          </m:r>
                          <m:r>
                            <a:rPr lang="en-IN" sz="3200" b="1" i="1" smtClean="0">
                              <a:latin typeface="Cambria Math" panose="02040503050406030204" pitchFamily="18" charset="0"/>
                            </a:rPr>
                            <m:t>,</m:t>
                          </m:r>
                          <m:r>
                            <a:rPr lang="en-IN" sz="3200" b="1" i="1" smtClean="0">
                              <a:latin typeface="Cambria Math" panose="02040503050406030204" pitchFamily="18" charset="0"/>
                            </a:rPr>
                            <m:t>𝒚</m:t>
                          </m:r>
                          <m:r>
                            <a:rPr lang="en-IN" sz="3200" b="1" i="1" smtClean="0">
                              <a:latin typeface="Cambria Math" panose="02040503050406030204" pitchFamily="18" charset="0"/>
                            </a:rPr>
                            <m:t>,</m:t>
                          </m:r>
                          <m:r>
                            <a:rPr lang="en-IN" sz="3200" b="1" i="1" smtClean="0">
                              <a:latin typeface="Cambria Math" panose="02040503050406030204" pitchFamily="18" charset="0"/>
                            </a:rPr>
                            <m:t>𝒌</m:t>
                          </m:r>
                        </m:e>
                      </m:d>
                      <m:r>
                        <a:rPr lang="en-IN" sz="3200" b="1" i="1" smtClean="0">
                          <a:latin typeface="Cambria Math" panose="02040503050406030204" pitchFamily="18" charset="0"/>
                        </a:rPr>
                        <m:t>=</m:t>
                      </m:r>
                      <m:func>
                        <m:funcPr>
                          <m:ctrlPr>
                            <a:rPr lang="en-IN" sz="3200" b="1" i="1" smtClean="0">
                              <a:latin typeface="Cambria Math" panose="02040503050406030204" pitchFamily="18" charset="0"/>
                            </a:rPr>
                          </m:ctrlPr>
                        </m:funcPr>
                        <m:fName>
                          <m:r>
                            <a:rPr lang="en-IN" sz="3200" b="1" i="0" smtClean="0">
                              <a:latin typeface="Cambria Math" panose="02040503050406030204" pitchFamily="18" charset="0"/>
                            </a:rPr>
                            <m:t>𝐦𝐢𝐧</m:t>
                          </m:r>
                        </m:fName>
                        <m:e>
                          <m:r>
                            <a:rPr lang="en-IN" sz="3200" b="1" i="1" smtClean="0">
                              <a:latin typeface="Cambria Math" panose="02040503050406030204" pitchFamily="18" charset="0"/>
                              <a:ea typeface="Cambria Math" panose="02040503050406030204" pitchFamily="18" charset="0"/>
                            </a:rPr>
                            <m:t>∀ </m:t>
                          </m:r>
                          <m:r>
                            <a:rPr lang="en-IN" sz="3200" b="1" i="1" smtClean="0">
                              <a:latin typeface="Cambria Math" panose="02040503050406030204" pitchFamily="18" charset="0"/>
                              <a:ea typeface="Cambria Math" panose="02040503050406030204" pitchFamily="18" charset="0"/>
                            </a:rPr>
                            <m:t>𝒎</m:t>
                          </m:r>
                        </m:e>
                      </m:func>
                      <m:d>
                        <m:dPr>
                          <m:begChr m:val="{"/>
                          <m:endChr m:val="}"/>
                          <m:ctrlPr>
                            <a:rPr lang="en-IN" sz="3200" b="1" i="1" smtClean="0">
                              <a:latin typeface="Cambria Math" panose="02040503050406030204" pitchFamily="18" charset="0"/>
                            </a:rPr>
                          </m:ctrlPr>
                        </m:dPr>
                        <m:e>
                          <m:r>
                            <a:rPr lang="en-IN" sz="3200" b="1" i="1" smtClean="0">
                              <a:latin typeface="Cambria Math" panose="02040503050406030204" pitchFamily="18" charset="0"/>
                            </a:rPr>
                            <m:t>𝑫</m:t>
                          </m:r>
                          <m:d>
                            <m:dPr>
                              <m:ctrlPr>
                                <a:rPr lang="en-IN" sz="3200" b="1" i="1" smtClean="0">
                                  <a:latin typeface="Cambria Math" panose="02040503050406030204" pitchFamily="18" charset="0"/>
                                </a:rPr>
                              </m:ctrlPr>
                            </m:dPr>
                            <m:e>
                              <m:r>
                                <a:rPr lang="en-IN" sz="3200" b="1" i="1" smtClean="0">
                                  <a:latin typeface="Cambria Math" panose="02040503050406030204" pitchFamily="18" charset="0"/>
                                </a:rPr>
                                <m:t>𝒙</m:t>
                              </m:r>
                              <m:r>
                                <a:rPr lang="en-IN" sz="3200" b="1" i="1" smtClean="0">
                                  <a:latin typeface="Cambria Math" panose="02040503050406030204" pitchFamily="18" charset="0"/>
                                </a:rPr>
                                <m:t>,</m:t>
                              </m:r>
                              <m:r>
                                <a:rPr lang="en-IN" sz="3200" b="1" i="1" smtClean="0">
                                  <a:latin typeface="Cambria Math" panose="02040503050406030204" pitchFamily="18" charset="0"/>
                                </a:rPr>
                                <m:t>𝒎</m:t>
                              </m:r>
                              <m:r>
                                <a:rPr lang="en-IN" sz="3200" b="1" i="1" smtClean="0">
                                  <a:latin typeface="Cambria Math" panose="02040503050406030204" pitchFamily="18" charset="0"/>
                                </a:rPr>
                                <m:t>,</m:t>
                              </m:r>
                              <m:r>
                                <a:rPr lang="en-IN" sz="3200" b="1" i="1" smtClean="0">
                                  <a:latin typeface="Cambria Math" panose="02040503050406030204" pitchFamily="18" charset="0"/>
                                </a:rPr>
                                <m:t>𝒌</m:t>
                              </m:r>
                              <m:r>
                                <a:rPr lang="en-IN" sz="3200" b="1" i="1" smtClean="0">
                                  <a:latin typeface="Cambria Math" panose="02040503050406030204" pitchFamily="18" charset="0"/>
                                </a:rPr>
                                <m:t>−</m:t>
                              </m:r>
                              <m:r>
                                <a:rPr lang="en-IN" sz="3200" b="1" i="1" smtClean="0">
                                  <a:latin typeface="Cambria Math" panose="02040503050406030204" pitchFamily="18" charset="0"/>
                                </a:rPr>
                                <m:t>𝟏</m:t>
                              </m:r>
                            </m:e>
                          </m:d>
                          <m:r>
                            <a:rPr lang="en-IN" sz="3200" b="1" i="1" smtClean="0">
                              <a:latin typeface="Cambria Math" panose="02040503050406030204" pitchFamily="18" charset="0"/>
                            </a:rPr>
                            <m:t>+</m:t>
                          </m:r>
                          <m:r>
                            <a:rPr lang="en-IN" sz="3200" b="1" i="1" smtClean="0">
                              <a:latin typeface="Cambria Math" panose="02040503050406030204" pitchFamily="18" charset="0"/>
                            </a:rPr>
                            <m:t>𝒘𝒆𝒊𝒈𝒉𝒕</m:t>
                          </m:r>
                          <m:r>
                            <a:rPr lang="en-IN" sz="3200" b="1" i="1" smtClean="0">
                              <a:latin typeface="Cambria Math" panose="02040503050406030204" pitchFamily="18" charset="0"/>
                            </a:rPr>
                            <m:t> (</m:t>
                          </m:r>
                          <m:r>
                            <a:rPr lang="en-IN" sz="3200" b="1" i="1" smtClean="0">
                              <a:latin typeface="Cambria Math" panose="02040503050406030204" pitchFamily="18" charset="0"/>
                            </a:rPr>
                            <m:t>𝒎</m:t>
                          </m:r>
                          <m:r>
                            <a:rPr lang="en-IN" sz="3200" b="1" i="1" smtClean="0">
                              <a:latin typeface="Cambria Math" panose="02040503050406030204" pitchFamily="18" charset="0"/>
                            </a:rPr>
                            <m:t>,</m:t>
                          </m:r>
                          <m:r>
                            <a:rPr lang="en-IN" sz="3200" b="1" i="1" smtClean="0">
                              <a:latin typeface="Cambria Math" panose="02040503050406030204" pitchFamily="18" charset="0"/>
                            </a:rPr>
                            <m:t>𝒚</m:t>
                          </m:r>
                          <m:r>
                            <a:rPr lang="en-IN" sz="3200" b="1" i="1" smtClean="0">
                              <a:latin typeface="Cambria Math" panose="02040503050406030204" pitchFamily="18" charset="0"/>
                            </a:rPr>
                            <m:t>)</m:t>
                          </m:r>
                        </m:e>
                      </m:d>
                    </m:oMath>
                  </m:oMathPara>
                </a14:m>
                <a:endParaRPr lang="en-IN" sz="2000" b="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500" t="-674"/>
                </a:stretch>
              </a:blipFill>
            </p:spPr>
            <p:txBody>
              <a:bodyPr/>
              <a:lstStyle/>
              <a:p>
                <a:r>
                  <a:rPr lang="en-IN">
                    <a:noFill/>
                  </a:rPr>
                  <a:t> </a:t>
                </a:r>
              </a:p>
            </p:txBody>
          </p:sp>
        </mc:Fallback>
      </mc:AlternateContent>
      <p:sp>
        <p:nvSpPr>
          <p:cNvPr id="4" name="Content Placeholder 3"/>
          <p:cNvSpPr>
            <a:spLocks noGrp="1"/>
          </p:cNvSpPr>
          <p:nvPr>
            <p:ph sz="quarter" idx="10"/>
          </p:nvPr>
        </p:nvSpPr>
        <p:spPr/>
        <p:txBody>
          <a:bodyPr/>
          <a:lstStyle/>
          <a:p>
            <a:r>
              <a:rPr lang="en-IN" dirty="0"/>
              <a:t>All Pair Shortest Path Algorithm.</a:t>
            </a:r>
          </a:p>
        </p:txBody>
      </p:sp>
      <p:grpSp>
        <p:nvGrpSpPr>
          <p:cNvPr id="40" name="Group 39"/>
          <p:cNvGrpSpPr/>
          <p:nvPr/>
        </p:nvGrpSpPr>
        <p:grpSpPr>
          <a:xfrm>
            <a:off x="226280" y="2637975"/>
            <a:ext cx="2227945" cy="2412996"/>
            <a:chOff x="1480457" y="2667004"/>
            <a:chExt cx="3193145" cy="3254827"/>
          </a:xfrm>
        </p:grpSpPr>
        <p:sp>
          <p:nvSpPr>
            <p:cNvPr id="6" name="Oval 5"/>
            <p:cNvSpPr/>
            <p:nvPr/>
          </p:nvSpPr>
          <p:spPr>
            <a:xfrm>
              <a:off x="1480457" y="3730172"/>
              <a:ext cx="638629" cy="595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smtClean="0"/>
                <a:t>A</a:t>
              </a:r>
              <a:endParaRPr lang="en-IN" sz="1200" b="1" dirty="0"/>
            </a:p>
          </p:txBody>
        </p:sp>
        <p:sp>
          <p:nvSpPr>
            <p:cNvPr id="7" name="Oval 6"/>
            <p:cNvSpPr/>
            <p:nvPr/>
          </p:nvSpPr>
          <p:spPr>
            <a:xfrm>
              <a:off x="4034973" y="3730173"/>
              <a:ext cx="638629" cy="595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smtClean="0"/>
                <a:t>C</a:t>
              </a:r>
              <a:endParaRPr lang="en-IN" sz="1200" b="1" dirty="0"/>
            </a:p>
          </p:txBody>
        </p:sp>
        <p:sp>
          <p:nvSpPr>
            <p:cNvPr id="8" name="Oval 7"/>
            <p:cNvSpPr/>
            <p:nvPr/>
          </p:nvSpPr>
          <p:spPr>
            <a:xfrm>
              <a:off x="2119086" y="5319487"/>
              <a:ext cx="638629" cy="595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E</a:t>
              </a:r>
            </a:p>
          </p:txBody>
        </p:sp>
        <p:sp>
          <p:nvSpPr>
            <p:cNvPr id="9" name="Oval 8"/>
            <p:cNvSpPr/>
            <p:nvPr/>
          </p:nvSpPr>
          <p:spPr>
            <a:xfrm>
              <a:off x="3396344" y="5326745"/>
              <a:ext cx="638629" cy="595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D</a:t>
              </a:r>
            </a:p>
          </p:txBody>
        </p:sp>
        <p:sp>
          <p:nvSpPr>
            <p:cNvPr id="10" name="Oval 9"/>
            <p:cNvSpPr/>
            <p:nvPr/>
          </p:nvSpPr>
          <p:spPr>
            <a:xfrm>
              <a:off x="2757715" y="2667004"/>
              <a:ext cx="638629" cy="595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B</a:t>
              </a:r>
            </a:p>
          </p:txBody>
        </p:sp>
        <p:grpSp>
          <p:nvGrpSpPr>
            <p:cNvPr id="14" name="Group 13"/>
            <p:cNvGrpSpPr/>
            <p:nvPr/>
          </p:nvGrpSpPr>
          <p:grpSpPr>
            <a:xfrm>
              <a:off x="2099216" y="3758539"/>
              <a:ext cx="1915887" cy="268512"/>
              <a:chOff x="2119086" y="3759204"/>
              <a:chExt cx="1915887" cy="268512"/>
            </a:xfrm>
          </p:grpSpPr>
          <p:cxnSp>
            <p:nvCxnSpPr>
              <p:cNvPr id="12" name="Straight Arrow Connector 11"/>
              <p:cNvCxnSpPr>
                <a:stCxn id="6" idx="6"/>
                <a:endCxn id="7" idx="2"/>
              </p:cNvCxnSpPr>
              <p:nvPr/>
            </p:nvCxnSpPr>
            <p:spPr>
              <a:xfrm>
                <a:off x="2119086" y="4027715"/>
                <a:ext cx="1915887"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2859313" y="3759204"/>
                <a:ext cx="435428" cy="268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smtClean="0"/>
                  <a:t>8</a:t>
                </a:r>
                <a:endParaRPr lang="en-IN" sz="1200" b="1" dirty="0"/>
              </a:p>
            </p:txBody>
          </p:sp>
        </p:grpSp>
        <p:grpSp>
          <p:nvGrpSpPr>
            <p:cNvPr id="15" name="Group 14"/>
            <p:cNvGrpSpPr/>
            <p:nvPr/>
          </p:nvGrpSpPr>
          <p:grpSpPr>
            <a:xfrm rot="18760052">
              <a:off x="1754904" y="3234656"/>
              <a:ext cx="1090978" cy="238327"/>
              <a:chOff x="2119086" y="3759204"/>
              <a:chExt cx="1915887" cy="268512"/>
            </a:xfrm>
          </p:grpSpPr>
          <p:cxnSp>
            <p:nvCxnSpPr>
              <p:cNvPr id="16" name="Straight Arrow Connector 15"/>
              <p:cNvCxnSpPr/>
              <p:nvPr/>
            </p:nvCxnSpPr>
            <p:spPr>
              <a:xfrm>
                <a:off x="2119086" y="4027715"/>
                <a:ext cx="1915887"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2757715" y="3759204"/>
                <a:ext cx="435428" cy="268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smtClean="0"/>
                  <a:t>3</a:t>
                </a:r>
                <a:endParaRPr lang="en-IN" sz="1200" b="1" dirty="0"/>
              </a:p>
            </p:txBody>
          </p:sp>
        </p:grpSp>
        <p:grpSp>
          <p:nvGrpSpPr>
            <p:cNvPr id="18" name="Group 17"/>
            <p:cNvGrpSpPr/>
            <p:nvPr/>
          </p:nvGrpSpPr>
          <p:grpSpPr>
            <a:xfrm rot="17493823">
              <a:off x="3356200" y="4645379"/>
              <a:ext cx="1061017" cy="250768"/>
              <a:chOff x="2119086" y="3761189"/>
              <a:chExt cx="1915887" cy="268511"/>
            </a:xfrm>
          </p:grpSpPr>
          <p:cxnSp>
            <p:nvCxnSpPr>
              <p:cNvPr id="19" name="Straight Arrow Connector 18"/>
              <p:cNvCxnSpPr/>
              <p:nvPr/>
            </p:nvCxnSpPr>
            <p:spPr>
              <a:xfrm>
                <a:off x="2119086" y="4027715"/>
                <a:ext cx="1915887"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2749733" y="3761189"/>
                <a:ext cx="873371" cy="268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smtClean="0"/>
                  <a:t>-5</a:t>
                </a:r>
                <a:endParaRPr lang="en-IN" sz="1200" b="1" dirty="0"/>
              </a:p>
            </p:txBody>
          </p:sp>
        </p:grpSp>
        <p:grpSp>
          <p:nvGrpSpPr>
            <p:cNvPr id="21" name="Group 20"/>
            <p:cNvGrpSpPr/>
            <p:nvPr/>
          </p:nvGrpSpPr>
          <p:grpSpPr>
            <a:xfrm>
              <a:off x="2757715" y="5392060"/>
              <a:ext cx="638630" cy="297542"/>
              <a:chOff x="2119086" y="3759204"/>
              <a:chExt cx="1915887" cy="268512"/>
            </a:xfrm>
          </p:grpSpPr>
          <p:cxnSp>
            <p:nvCxnSpPr>
              <p:cNvPr id="22" name="Straight Arrow Connector 21"/>
              <p:cNvCxnSpPr/>
              <p:nvPr/>
            </p:nvCxnSpPr>
            <p:spPr>
              <a:xfrm>
                <a:off x="2119086" y="4027715"/>
                <a:ext cx="1915887"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2757715" y="3759204"/>
                <a:ext cx="435428" cy="268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6</a:t>
                </a:r>
              </a:p>
            </p:txBody>
          </p:sp>
        </p:grpSp>
        <p:grpSp>
          <p:nvGrpSpPr>
            <p:cNvPr id="24" name="Group 23"/>
            <p:cNvGrpSpPr/>
            <p:nvPr/>
          </p:nvGrpSpPr>
          <p:grpSpPr>
            <a:xfrm rot="4161022" flipV="1">
              <a:off x="1362305" y="4788199"/>
              <a:ext cx="1095354" cy="282292"/>
              <a:chOff x="2119086" y="3759203"/>
              <a:chExt cx="1915887" cy="268513"/>
            </a:xfrm>
          </p:grpSpPr>
          <p:cxnSp>
            <p:nvCxnSpPr>
              <p:cNvPr id="25" name="Straight Arrow Connector 24"/>
              <p:cNvCxnSpPr/>
              <p:nvPr/>
            </p:nvCxnSpPr>
            <p:spPr>
              <a:xfrm>
                <a:off x="2119086" y="4027715"/>
                <a:ext cx="1915887"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2757713" y="3759203"/>
                <a:ext cx="873372" cy="268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smtClean="0"/>
                  <a:t>-4</a:t>
                </a:r>
                <a:endParaRPr lang="en-IN" sz="1200" b="1" dirty="0"/>
              </a:p>
            </p:txBody>
          </p:sp>
        </p:grpSp>
        <p:grpSp>
          <p:nvGrpSpPr>
            <p:cNvPr id="27" name="Group 26"/>
            <p:cNvGrpSpPr/>
            <p:nvPr/>
          </p:nvGrpSpPr>
          <p:grpSpPr>
            <a:xfrm rot="13790510">
              <a:off x="3210425" y="3380846"/>
              <a:ext cx="980873" cy="189060"/>
              <a:chOff x="2119086" y="3759204"/>
              <a:chExt cx="1915887" cy="268512"/>
            </a:xfrm>
          </p:grpSpPr>
          <p:cxnSp>
            <p:nvCxnSpPr>
              <p:cNvPr id="28" name="Straight Arrow Connector 27"/>
              <p:cNvCxnSpPr/>
              <p:nvPr/>
            </p:nvCxnSpPr>
            <p:spPr>
              <a:xfrm>
                <a:off x="2119086" y="4027715"/>
                <a:ext cx="1915887"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a:xfrm>
                <a:off x="2757715" y="3759204"/>
                <a:ext cx="435428" cy="268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4</a:t>
                </a:r>
              </a:p>
            </p:txBody>
          </p:sp>
        </p:grpSp>
        <p:grpSp>
          <p:nvGrpSpPr>
            <p:cNvPr id="31" name="Group 30"/>
            <p:cNvGrpSpPr/>
            <p:nvPr/>
          </p:nvGrpSpPr>
          <p:grpSpPr>
            <a:xfrm rot="13221722">
              <a:off x="1769345" y="4804102"/>
              <a:ext cx="1880962" cy="191743"/>
              <a:chOff x="2119086" y="3774697"/>
              <a:chExt cx="1915887" cy="268511"/>
            </a:xfrm>
          </p:grpSpPr>
          <p:cxnSp>
            <p:nvCxnSpPr>
              <p:cNvPr id="32" name="Straight Arrow Connector 31"/>
              <p:cNvCxnSpPr/>
              <p:nvPr/>
            </p:nvCxnSpPr>
            <p:spPr>
              <a:xfrm>
                <a:off x="2119086" y="4027715"/>
                <a:ext cx="1915887"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2517142" y="3774697"/>
                <a:ext cx="435428" cy="268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smtClean="0"/>
                  <a:t>2</a:t>
                </a:r>
                <a:endParaRPr lang="en-IN" sz="1200" b="1" dirty="0"/>
              </a:p>
            </p:txBody>
          </p:sp>
        </p:grpSp>
        <p:grpSp>
          <p:nvGrpSpPr>
            <p:cNvPr id="34" name="Group 33"/>
            <p:cNvGrpSpPr/>
            <p:nvPr/>
          </p:nvGrpSpPr>
          <p:grpSpPr>
            <a:xfrm rot="4688376" flipV="1">
              <a:off x="2268306" y="4150007"/>
              <a:ext cx="2209897" cy="221028"/>
              <a:chOff x="2119086" y="3752631"/>
              <a:chExt cx="1915887" cy="275085"/>
            </a:xfrm>
          </p:grpSpPr>
          <p:cxnSp>
            <p:nvCxnSpPr>
              <p:cNvPr id="35" name="Straight Arrow Connector 34"/>
              <p:cNvCxnSpPr/>
              <p:nvPr/>
            </p:nvCxnSpPr>
            <p:spPr>
              <a:xfrm>
                <a:off x="2119086" y="4027715"/>
                <a:ext cx="1915887"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Rounded Rectangle 35"/>
              <p:cNvSpPr/>
              <p:nvPr/>
            </p:nvSpPr>
            <p:spPr>
              <a:xfrm>
                <a:off x="3317656" y="3752631"/>
                <a:ext cx="313429" cy="2750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smtClean="0"/>
                  <a:t>1</a:t>
                </a:r>
                <a:endParaRPr lang="en-IN" sz="1200" b="1" dirty="0"/>
              </a:p>
            </p:txBody>
          </p:sp>
        </p:grpSp>
        <p:grpSp>
          <p:nvGrpSpPr>
            <p:cNvPr id="37" name="Group 36"/>
            <p:cNvGrpSpPr/>
            <p:nvPr/>
          </p:nvGrpSpPr>
          <p:grpSpPr>
            <a:xfrm rot="5921477" flipV="1">
              <a:off x="1578298" y="4166900"/>
              <a:ext cx="2126552" cy="254113"/>
              <a:chOff x="2119086" y="3762822"/>
              <a:chExt cx="1915887" cy="275083"/>
            </a:xfrm>
          </p:grpSpPr>
          <p:cxnSp>
            <p:nvCxnSpPr>
              <p:cNvPr id="38" name="Straight Arrow Connector 37"/>
              <p:cNvCxnSpPr/>
              <p:nvPr/>
            </p:nvCxnSpPr>
            <p:spPr>
              <a:xfrm>
                <a:off x="2119086" y="4027715"/>
                <a:ext cx="1915887"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2945010" y="3762822"/>
                <a:ext cx="313429" cy="2750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smtClean="0"/>
                  <a:t>7</a:t>
                </a:r>
                <a:endParaRPr lang="en-IN" sz="1200" b="1" dirty="0"/>
              </a:p>
            </p:txBody>
          </p:sp>
        </p:grpSp>
      </p:grpSp>
      <p:graphicFrame>
        <p:nvGraphicFramePr>
          <p:cNvPr id="41" name="Table 40"/>
          <p:cNvGraphicFramePr>
            <a:graphicFrameLocks noGrp="1"/>
          </p:cNvGraphicFramePr>
          <p:nvPr>
            <p:extLst/>
          </p:nvPr>
        </p:nvGraphicFramePr>
        <p:xfrm>
          <a:off x="2568761" y="2637975"/>
          <a:ext cx="3191028" cy="2721300"/>
        </p:xfrm>
        <a:graphic>
          <a:graphicData uri="http://schemas.openxmlformats.org/drawingml/2006/table">
            <a:tbl>
              <a:tblPr firstRow="1" bandRow="1">
                <a:tableStyleId>{D7AC3CCA-C797-4891-BE02-D94E43425B78}</a:tableStyleId>
              </a:tblPr>
              <a:tblGrid>
                <a:gridCol w="531838">
                  <a:extLst>
                    <a:ext uri="{9D8B030D-6E8A-4147-A177-3AD203B41FA5}">
                      <a16:colId xmlns:a16="http://schemas.microsoft.com/office/drawing/2014/main" val="20000"/>
                    </a:ext>
                  </a:extLst>
                </a:gridCol>
                <a:gridCol w="531838">
                  <a:extLst>
                    <a:ext uri="{9D8B030D-6E8A-4147-A177-3AD203B41FA5}">
                      <a16:colId xmlns:a16="http://schemas.microsoft.com/office/drawing/2014/main" val="20001"/>
                    </a:ext>
                  </a:extLst>
                </a:gridCol>
                <a:gridCol w="531838">
                  <a:extLst>
                    <a:ext uri="{9D8B030D-6E8A-4147-A177-3AD203B41FA5}">
                      <a16:colId xmlns:a16="http://schemas.microsoft.com/office/drawing/2014/main" val="20002"/>
                    </a:ext>
                  </a:extLst>
                </a:gridCol>
                <a:gridCol w="531838">
                  <a:extLst>
                    <a:ext uri="{9D8B030D-6E8A-4147-A177-3AD203B41FA5}">
                      <a16:colId xmlns:a16="http://schemas.microsoft.com/office/drawing/2014/main" val="20003"/>
                    </a:ext>
                  </a:extLst>
                </a:gridCol>
                <a:gridCol w="531838">
                  <a:extLst>
                    <a:ext uri="{9D8B030D-6E8A-4147-A177-3AD203B41FA5}">
                      <a16:colId xmlns:a16="http://schemas.microsoft.com/office/drawing/2014/main" val="20004"/>
                    </a:ext>
                  </a:extLst>
                </a:gridCol>
                <a:gridCol w="531838">
                  <a:extLst>
                    <a:ext uri="{9D8B030D-6E8A-4147-A177-3AD203B41FA5}">
                      <a16:colId xmlns:a16="http://schemas.microsoft.com/office/drawing/2014/main" val="20005"/>
                    </a:ext>
                  </a:extLst>
                </a:gridCol>
              </a:tblGrid>
              <a:tr h="4353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dirty="0" smtClean="0"/>
                        <a:t>D</a:t>
                      </a:r>
                      <a:r>
                        <a:rPr lang="en-IN" sz="1800" b="1" baseline="-25000" dirty="0" smtClean="0"/>
                        <a:t>1</a:t>
                      </a:r>
                    </a:p>
                  </a:txBody>
                  <a:tcPr>
                    <a:solidFill>
                      <a:srgbClr val="FF0000"/>
                    </a:solidFill>
                  </a:tcPr>
                </a:tc>
                <a:tc>
                  <a:txBody>
                    <a:bodyPr/>
                    <a:lstStyle/>
                    <a:p>
                      <a:pPr algn="ctr"/>
                      <a:r>
                        <a:rPr lang="en-IN" dirty="0" smtClean="0"/>
                        <a:t>A</a:t>
                      </a:r>
                      <a:endParaRPr lang="en-IN" dirty="0"/>
                    </a:p>
                  </a:txBody>
                  <a:tcPr>
                    <a:solidFill>
                      <a:srgbClr val="FFC000"/>
                    </a:solidFill>
                  </a:tcPr>
                </a:tc>
                <a:tc>
                  <a:txBody>
                    <a:bodyPr/>
                    <a:lstStyle/>
                    <a:p>
                      <a:pPr algn="ctr"/>
                      <a:r>
                        <a:rPr lang="en-IN" dirty="0" smtClean="0"/>
                        <a:t>B</a:t>
                      </a:r>
                      <a:endParaRPr lang="en-IN" dirty="0"/>
                    </a:p>
                  </a:txBody>
                  <a:tcPr>
                    <a:solidFill>
                      <a:srgbClr val="FFC000"/>
                    </a:solidFill>
                  </a:tcPr>
                </a:tc>
                <a:tc>
                  <a:txBody>
                    <a:bodyPr/>
                    <a:lstStyle/>
                    <a:p>
                      <a:pPr algn="ctr"/>
                      <a:r>
                        <a:rPr lang="en-IN" dirty="0" smtClean="0"/>
                        <a:t>C</a:t>
                      </a:r>
                      <a:endParaRPr lang="en-IN" dirty="0"/>
                    </a:p>
                  </a:txBody>
                  <a:tcPr>
                    <a:solidFill>
                      <a:srgbClr val="FFC000"/>
                    </a:solidFill>
                  </a:tcPr>
                </a:tc>
                <a:tc>
                  <a:txBody>
                    <a:bodyPr/>
                    <a:lstStyle/>
                    <a:p>
                      <a:pPr algn="ctr"/>
                      <a:r>
                        <a:rPr lang="en-IN" dirty="0" smtClean="0"/>
                        <a:t>D</a:t>
                      </a:r>
                      <a:endParaRPr lang="en-IN" dirty="0"/>
                    </a:p>
                  </a:txBody>
                  <a:tcPr>
                    <a:solidFill>
                      <a:srgbClr val="FFC000"/>
                    </a:solidFill>
                  </a:tcPr>
                </a:tc>
                <a:tc>
                  <a:txBody>
                    <a:bodyPr/>
                    <a:lstStyle/>
                    <a:p>
                      <a:pPr algn="ctr"/>
                      <a:r>
                        <a:rPr lang="en-IN" dirty="0" smtClean="0"/>
                        <a:t>E</a:t>
                      </a:r>
                      <a:endParaRPr lang="en-IN" dirty="0"/>
                    </a:p>
                  </a:txBody>
                  <a:tcPr>
                    <a:solidFill>
                      <a:srgbClr val="FFC000"/>
                    </a:solidFill>
                  </a:tcPr>
                </a:tc>
                <a:extLst>
                  <a:ext uri="{0D108BD9-81ED-4DB2-BD59-A6C34878D82A}">
                    <a16:rowId xmlns:a16="http://schemas.microsoft.com/office/drawing/2014/main" val="10000"/>
                  </a:ext>
                </a:extLst>
              </a:tr>
              <a:tr h="435300">
                <a:tc>
                  <a:txBody>
                    <a:bodyPr/>
                    <a:lstStyle/>
                    <a:p>
                      <a:pPr algn="ctr"/>
                      <a:r>
                        <a:rPr lang="en-IN" b="1" dirty="0" smtClean="0"/>
                        <a:t>A</a:t>
                      </a:r>
                      <a:endParaRPr lang="en-IN" b="1" dirty="0"/>
                    </a:p>
                  </a:txBody>
                  <a:tcPr>
                    <a:solidFill>
                      <a:srgbClr val="FFC000"/>
                    </a:solidFill>
                  </a:tcPr>
                </a:tc>
                <a:tc>
                  <a:txBody>
                    <a:bodyPr/>
                    <a:lstStyle/>
                    <a:p>
                      <a:pPr algn="ctr"/>
                      <a:r>
                        <a:rPr lang="en-IN" sz="2400" dirty="0" smtClean="0"/>
                        <a:t>0</a:t>
                      </a:r>
                      <a:endParaRPr lang="en-IN" sz="2400" dirty="0"/>
                    </a:p>
                  </a:txBody>
                  <a:tcPr/>
                </a:tc>
                <a:tc>
                  <a:txBody>
                    <a:bodyPr/>
                    <a:lstStyle/>
                    <a:p>
                      <a:pPr algn="ctr"/>
                      <a:r>
                        <a:rPr lang="en-IN" sz="2400" dirty="0" smtClean="0"/>
                        <a:t>3</a:t>
                      </a:r>
                      <a:endParaRPr lang="en-IN" sz="2400" dirty="0"/>
                    </a:p>
                  </a:txBody>
                  <a:tcPr/>
                </a:tc>
                <a:tc>
                  <a:txBody>
                    <a:bodyPr/>
                    <a:lstStyle/>
                    <a:p>
                      <a:pPr algn="ctr"/>
                      <a:r>
                        <a:rPr lang="en-IN" sz="2400" dirty="0" smtClean="0"/>
                        <a:t>8</a:t>
                      </a:r>
                      <a:endParaRPr lang="en-IN" sz="2400" dirty="0"/>
                    </a:p>
                  </a:txBody>
                  <a:tcPr/>
                </a:tc>
                <a:tc>
                  <a:txBody>
                    <a:bodyPr/>
                    <a:lstStyle/>
                    <a:p>
                      <a:pPr algn="ctr"/>
                      <a:r>
                        <a:rPr lang="en-IN" sz="2400" dirty="0" smtClean="0"/>
                        <a:t>∞</a:t>
                      </a:r>
                      <a:endParaRPr lang="en-IN" sz="2400" dirty="0"/>
                    </a:p>
                  </a:txBody>
                  <a:tcPr/>
                </a:tc>
                <a:tc>
                  <a:txBody>
                    <a:bodyPr/>
                    <a:lstStyle/>
                    <a:p>
                      <a:pPr algn="ctr"/>
                      <a:r>
                        <a:rPr lang="en-IN" sz="2400" dirty="0" smtClean="0"/>
                        <a:t>-4</a:t>
                      </a:r>
                      <a:endParaRPr lang="en-IN" sz="2400" dirty="0"/>
                    </a:p>
                  </a:txBody>
                  <a:tcPr/>
                </a:tc>
                <a:extLst>
                  <a:ext uri="{0D108BD9-81ED-4DB2-BD59-A6C34878D82A}">
                    <a16:rowId xmlns:a16="http://schemas.microsoft.com/office/drawing/2014/main" val="10001"/>
                  </a:ext>
                </a:extLst>
              </a:tr>
              <a:tr h="435300">
                <a:tc>
                  <a:txBody>
                    <a:bodyPr/>
                    <a:lstStyle/>
                    <a:p>
                      <a:pPr algn="ctr"/>
                      <a:r>
                        <a:rPr lang="en-IN" b="1" dirty="0" smtClean="0"/>
                        <a:t>B</a:t>
                      </a:r>
                      <a:endParaRPr lang="en-IN" b="1" dirty="0"/>
                    </a:p>
                  </a:txBody>
                  <a:tcP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400" dirty="0" smtClean="0"/>
                        <a:t>∞</a:t>
                      </a:r>
                    </a:p>
                  </a:txBody>
                  <a:tcPr/>
                </a:tc>
                <a:tc>
                  <a:txBody>
                    <a:bodyPr/>
                    <a:lstStyle/>
                    <a:p>
                      <a:pPr algn="ctr"/>
                      <a:r>
                        <a:rPr lang="en-IN" sz="2400" dirty="0" smtClean="0"/>
                        <a:t>0</a:t>
                      </a:r>
                      <a:endParaRPr lang="en-IN" sz="2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400" dirty="0" smtClean="0"/>
                        <a:t>∞</a:t>
                      </a:r>
                    </a:p>
                  </a:txBody>
                  <a:tcPr/>
                </a:tc>
                <a:tc>
                  <a:txBody>
                    <a:bodyPr/>
                    <a:lstStyle/>
                    <a:p>
                      <a:pPr algn="ctr"/>
                      <a:r>
                        <a:rPr lang="en-IN" sz="2400" dirty="0" smtClean="0"/>
                        <a:t>1</a:t>
                      </a:r>
                      <a:endParaRPr lang="en-IN" sz="2400" dirty="0"/>
                    </a:p>
                  </a:txBody>
                  <a:tcPr/>
                </a:tc>
                <a:tc>
                  <a:txBody>
                    <a:bodyPr/>
                    <a:lstStyle/>
                    <a:p>
                      <a:pPr algn="ctr"/>
                      <a:r>
                        <a:rPr lang="en-IN" sz="2400" dirty="0" smtClean="0"/>
                        <a:t>7</a:t>
                      </a:r>
                      <a:endParaRPr lang="en-IN" sz="2400" dirty="0"/>
                    </a:p>
                  </a:txBody>
                  <a:tcPr/>
                </a:tc>
                <a:extLst>
                  <a:ext uri="{0D108BD9-81ED-4DB2-BD59-A6C34878D82A}">
                    <a16:rowId xmlns:a16="http://schemas.microsoft.com/office/drawing/2014/main" val="10002"/>
                  </a:ext>
                </a:extLst>
              </a:tr>
              <a:tr h="435300">
                <a:tc>
                  <a:txBody>
                    <a:bodyPr/>
                    <a:lstStyle/>
                    <a:p>
                      <a:pPr algn="ctr"/>
                      <a:r>
                        <a:rPr lang="en-IN" b="1" dirty="0" smtClean="0"/>
                        <a:t>C</a:t>
                      </a:r>
                      <a:endParaRPr lang="en-IN" b="1" dirty="0"/>
                    </a:p>
                  </a:txBody>
                  <a:tcPr>
                    <a:solidFill>
                      <a:srgbClr val="FFC000"/>
                    </a:solidFill>
                  </a:tcPr>
                </a:tc>
                <a:tc>
                  <a:txBody>
                    <a:bodyPr/>
                    <a:lstStyle/>
                    <a:p>
                      <a:pPr algn="ctr"/>
                      <a:r>
                        <a:rPr lang="en-IN" sz="2400" dirty="0" smtClean="0"/>
                        <a:t>∞</a:t>
                      </a:r>
                      <a:endParaRPr lang="en-IN" sz="2400" dirty="0"/>
                    </a:p>
                  </a:txBody>
                  <a:tcPr/>
                </a:tc>
                <a:tc>
                  <a:txBody>
                    <a:bodyPr/>
                    <a:lstStyle/>
                    <a:p>
                      <a:pPr algn="ctr"/>
                      <a:r>
                        <a:rPr lang="en-IN" sz="2400" dirty="0" smtClean="0"/>
                        <a:t>4</a:t>
                      </a:r>
                      <a:endParaRPr lang="en-IN" sz="2400" dirty="0"/>
                    </a:p>
                  </a:txBody>
                  <a:tcPr/>
                </a:tc>
                <a:tc>
                  <a:txBody>
                    <a:bodyPr/>
                    <a:lstStyle/>
                    <a:p>
                      <a:pPr algn="ctr"/>
                      <a:r>
                        <a:rPr lang="en-IN" sz="2400" dirty="0" smtClean="0"/>
                        <a:t>0</a:t>
                      </a:r>
                      <a:endParaRPr lang="en-IN" sz="2400" dirty="0"/>
                    </a:p>
                  </a:txBody>
                  <a:tcPr/>
                </a:tc>
                <a:tc>
                  <a:txBody>
                    <a:bodyPr/>
                    <a:lstStyle/>
                    <a:p>
                      <a:pPr algn="ctr"/>
                      <a:r>
                        <a:rPr lang="en-IN" sz="2400" dirty="0" smtClean="0"/>
                        <a:t>∞</a:t>
                      </a:r>
                      <a:endParaRPr lang="en-IN" sz="2400" dirty="0"/>
                    </a:p>
                  </a:txBody>
                  <a:tcPr/>
                </a:tc>
                <a:tc>
                  <a:txBody>
                    <a:bodyPr/>
                    <a:lstStyle/>
                    <a:p>
                      <a:pPr algn="ctr"/>
                      <a:r>
                        <a:rPr lang="en-IN" sz="2400" dirty="0" smtClean="0"/>
                        <a:t>∞</a:t>
                      </a:r>
                      <a:endParaRPr lang="en-IN" sz="2400" dirty="0"/>
                    </a:p>
                  </a:txBody>
                  <a:tcPr/>
                </a:tc>
                <a:extLst>
                  <a:ext uri="{0D108BD9-81ED-4DB2-BD59-A6C34878D82A}">
                    <a16:rowId xmlns:a16="http://schemas.microsoft.com/office/drawing/2014/main" val="10003"/>
                  </a:ext>
                </a:extLst>
              </a:tr>
              <a:tr h="435300">
                <a:tc>
                  <a:txBody>
                    <a:bodyPr/>
                    <a:lstStyle/>
                    <a:p>
                      <a:pPr algn="ctr"/>
                      <a:r>
                        <a:rPr lang="en-IN" b="1" dirty="0" smtClean="0"/>
                        <a:t>D</a:t>
                      </a:r>
                      <a:endParaRPr lang="en-IN" b="1" dirty="0"/>
                    </a:p>
                  </a:txBody>
                  <a:tcPr>
                    <a:solidFill>
                      <a:srgbClr val="FFC000"/>
                    </a:solidFill>
                  </a:tcPr>
                </a:tc>
                <a:tc>
                  <a:txBody>
                    <a:bodyPr/>
                    <a:lstStyle/>
                    <a:p>
                      <a:pPr algn="ctr"/>
                      <a:r>
                        <a:rPr lang="en-IN" sz="2400" dirty="0" smtClean="0"/>
                        <a:t>2</a:t>
                      </a:r>
                      <a:endParaRPr lang="en-IN" sz="2400" dirty="0"/>
                    </a:p>
                  </a:txBody>
                  <a:tcPr/>
                </a:tc>
                <a:tc>
                  <a:txBody>
                    <a:bodyPr/>
                    <a:lstStyle/>
                    <a:p>
                      <a:pPr algn="ctr"/>
                      <a:r>
                        <a:rPr lang="en-IN" sz="2400" dirty="0" smtClean="0"/>
                        <a:t>∞</a:t>
                      </a:r>
                      <a:endParaRPr lang="en-IN" sz="2400" dirty="0"/>
                    </a:p>
                  </a:txBody>
                  <a:tcPr/>
                </a:tc>
                <a:tc>
                  <a:txBody>
                    <a:bodyPr/>
                    <a:lstStyle/>
                    <a:p>
                      <a:pPr algn="ctr"/>
                      <a:r>
                        <a:rPr lang="en-IN" sz="2400" dirty="0" smtClean="0"/>
                        <a:t>-5</a:t>
                      </a:r>
                      <a:endParaRPr lang="en-IN" sz="2400" dirty="0"/>
                    </a:p>
                  </a:txBody>
                  <a:tcPr/>
                </a:tc>
                <a:tc>
                  <a:txBody>
                    <a:bodyPr/>
                    <a:lstStyle/>
                    <a:p>
                      <a:pPr algn="ctr"/>
                      <a:r>
                        <a:rPr lang="en-IN" sz="2400" dirty="0" smtClean="0"/>
                        <a:t>0</a:t>
                      </a:r>
                      <a:endParaRPr lang="en-IN" sz="2400" dirty="0"/>
                    </a:p>
                  </a:txBody>
                  <a:tcPr/>
                </a:tc>
                <a:tc>
                  <a:txBody>
                    <a:bodyPr/>
                    <a:lstStyle/>
                    <a:p>
                      <a:pPr algn="ctr"/>
                      <a:r>
                        <a:rPr lang="en-IN" sz="2400" dirty="0" smtClean="0"/>
                        <a:t>∞</a:t>
                      </a:r>
                      <a:endParaRPr lang="en-IN" sz="2400" dirty="0"/>
                    </a:p>
                  </a:txBody>
                  <a:tcPr/>
                </a:tc>
                <a:extLst>
                  <a:ext uri="{0D108BD9-81ED-4DB2-BD59-A6C34878D82A}">
                    <a16:rowId xmlns:a16="http://schemas.microsoft.com/office/drawing/2014/main" val="10004"/>
                  </a:ext>
                </a:extLst>
              </a:tr>
              <a:tr h="435300">
                <a:tc>
                  <a:txBody>
                    <a:bodyPr/>
                    <a:lstStyle/>
                    <a:p>
                      <a:pPr algn="ctr"/>
                      <a:r>
                        <a:rPr lang="en-IN" b="1" dirty="0" smtClean="0"/>
                        <a:t>E</a:t>
                      </a:r>
                      <a:endParaRPr lang="en-IN" b="1" dirty="0"/>
                    </a:p>
                  </a:txBody>
                  <a:tcPr>
                    <a:solidFill>
                      <a:srgbClr val="FFC000"/>
                    </a:solidFill>
                  </a:tcPr>
                </a:tc>
                <a:tc>
                  <a:txBody>
                    <a:bodyPr/>
                    <a:lstStyle/>
                    <a:p>
                      <a:pPr algn="ctr"/>
                      <a:r>
                        <a:rPr lang="en-IN" sz="2400" dirty="0" smtClean="0"/>
                        <a:t>∞</a:t>
                      </a:r>
                      <a:endParaRPr lang="en-IN" sz="2400" dirty="0"/>
                    </a:p>
                  </a:txBody>
                  <a:tcPr/>
                </a:tc>
                <a:tc>
                  <a:txBody>
                    <a:bodyPr/>
                    <a:lstStyle/>
                    <a:p>
                      <a:pPr algn="ctr"/>
                      <a:r>
                        <a:rPr lang="en-IN" sz="2400" dirty="0" smtClean="0"/>
                        <a:t>∞</a:t>
                      </a:r>
                      <a:endParaRPr lang="en-IN" sz="2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400" dirty="0" smtClean="0"/>
                        <a:t>∞</a:t>
                      </a:r>
                    </a:p>
                  </a:txBody>
                  <a:tcPr/>
                </a:tc>
                <a:tc>
                  <a:txBody>
                    <a:bodyPr/>
                    <a:lstStyle/>
                    <a:p>
                      <a:pPr algn="ctr"/>
                      <a:r>
                        <a:rPr lang="en-IN" sz="2400" dirty="0" smtClean="0"/>
                        <a:t>6</a:t>
                      </a:r>
                      <a:endParaRPr lang="en-IN" sz="2400" dirty="0"/>
                    </a:p>
                  </a:txBody>
                  <a:tcPr/>
                </a:tc>
                <a:tc>
                  <a:txBody>
                    <a:bodyPr/>
                    <a:lstStyle/>
                    <a:p>
                      <a:pPr algn="ctr"/>
                      <a:r>
                        <a:rPr lang="en-IN" sz="2400" dirty="0" smtClean="0"/>
                        <a:t>0</a:t>
                      </a:r>
                      <a:endParaRPr lang="en-IN" sz="2400" dirty="0"/>
                    </a:p>
                  </a:txBody>
                  <a:tcPr/>
                </a:tc>
                <a:extLst>
                  <a:ext uri="{0D108BD9-81ED-4DB2-BD59-A6C34878D82A}">
                    <a16:rowId xmlns:a16="http://schemas.microsoft.com/office/drawing/2014/main" val="10005"/>
                  </a:ext>
                </a:extLst>
              </a:tr>
            </a:tbl>
          </a:graphicData>
        </a:graphic>
      </p:graphicFrame>
      <p:graphicFrame>
        <p:nvGraphicFramePr>
          <p:cNvPr id="42" name="Table 41"/>
          <p:cNvGraphicFramePr>
            <a:graphicFrameLocks noGrp="1"/>
          </p:cNvGraphicFramePr>
          <p:nvPr>
            <p:extLst/>
          </p:nvPr>
        </p:nvGraphicFramePr>
        <p:xfrm>
          <a:off x="6041247" y="2663379"/>
          <a:ext cx="2951148" cy="2697694"/>
        </p:xfrm>
        <a:graphic>
          <a:graphicData uri="http://schemas.openxmlformats.org/drawingml/2006/table">
            <a:tbl>
              <a:tblPr firstRow="1" bandRow="1">
                <a:tableStyleId>{D7AC3CCA-C797-4891-BE02-D94E43425B78}</a:tableStyleId>
              </a:tblPr>
              <a:tblGrid>
                <a:gridCol w="491858">
                  <a:extLst>
                    <a:ext uri="{9D8B030D-6E8A-4147-A177-3AD203B41FA5}">
                      <a16:colId xmlns:a16="http://schemas.microsoft.com/office/drawing/2014/main" val="20000"/>
                    </a:ext>
                  </a:extLst>
                </a:gridCol>
                <a:gridCol w="491858">
                  <a:extLst>
                    <a:ext uri="{9D8B030D-6E8A-4147-A177-3AD203B41FA5}">
                      <a16:colId xmlns:a16="http://schemas.microsoft.com/office/drawing/2014/main" val="20001"/>
                    </a:ext>
                  </a:extLst>
                </a:gridCol>
                <a:gridCol w="491858">
                  <a:extLst>
                    <a:ext uri="{9D8B030D-6E8A-4147-A177-3AD203B41FA5}">
                      <a16:colId xmlns:a16="http://schemas.microsoft.com/office/drawing/2014/main" val="20002"/>
                    </a:ext>
                  </a:extLst>
                </a:gridCol>
                <a:gridCol w="491858">
                  <a:extLst>
                    <a:ext uri="{9D8B030D-6E8A-4147-A177-3AD203B41FA5}">
                      <a16:colId xmlns:a16="http://schemas.microsoft.com/office/drawing/2014/main" val="20003"/>
                    </a:ext>
                  </a:extLst>
                </a:gridCol>
                <a:gridCol w="491858">
                  <a:extLst>
                    <a:ext uri="{9D8B030D-6E8A-4147-A177-3AD203B41FA5}">
                      <a16:colId xmlns:a16="http://schemas.microsoft.com/office/drawing/2014/main" val="20004"/>
                    </a:ext>
                  </a:extLst>
                </a:gridCol>
                <a:gridCol w="491858">
                  <a:extLst>
                    <a:ext uri="{9D8B030D-6E8A-4147-A177-3AD203B41FA5}">
                      <a16:colId xmlns:a16="http://schemas.microsoft.com/office/drawing/2014/main" val="20005"/>
                    </a:ext>
                  </a:extLst>
                </a:gridCol>
              </a:tblGrid>
              <a:tr h="4116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dirty="0" smtClean="0"/>
                        <a:t>D</a:t>
                      </a:r>
                      <a:r>
                        <a:rPr lang="en-IN" sz="1800" b="1" baseline="-25000" dirty="0" smtClean="0"/>
                        <a:t>2</a:t>
                      </a:r>
                    </a:p>
                  </a:txBody>
                  <a:tcPr>
                    <a:solidFill>
                      <a:srgbClr val="FF0000"/>
                    </a:solidFill>
                  </a:tcPr>
                </a:tc>
                <a:tc>
                  <a:txBody>
                    <a:bodyPr/>
                    <a:lstStyle/>
                    <a:p>
                      <a:pPr algn="ctr"/>
                      <a:r>
                        <a:rPr lang="en-IN" dirty="0" smtClean="0"/>
                        <a:t>A</a:t>
                      </a:r>
                      <a:endParaRPr lang="en-IN" dirty="0"/>
                    </a:p>
                  </a:txBody>
                  <a:tcPr>
                    <a:solidFill>
                      <a:srgbClr val="FFC000"/>
                    </a:solidFill>
                  </a:tcPr>
                </a:tc>
                <a:tc>
                  <a:txBody>
                    <a:bodyPr/>
                    <a:lstStyle/>
                    <a:p>
                      <a:pPr algn="ctr"/>
                      <a:r>
                        <a:rPr lang="en-IN" dirty="0" smtClean="0"/>
                        <a:t>B</a:t>
                      </a:r>
                      <a:endParaRPr lang="en-IN" dirty="0"/>
                    </a:p>
                  </a:txBody>
                  <a:tcPr>
                    <a:solidFill>
                      <a:srgbClr val="FFC000"/>
                    </a:solidFill>
                  </a:tcPr>
                </a:tc>
                <a:tc>
                  <a:txBody>
                    <a:bodyPr/>
                    <a:lstStyle/>
                    <a:p>
                      <a:pPr algn="ctr"/>
                      <a:r>
                        <a:rPr lang="en-IN" dirty="0" smtClean="0"/>
                        <a:t>C</a:t>
                      </a:r>
                      <a:endParaRPr lang="en-IN" dirty="0"/>
                    </a:p>
                  </a:txBody>
                  <a:tcPr>
                    <a:solidFill>
                      <a:srgbClr val="FFC000"/>
                    </a:solidFill>
                  </a:tcPr>
                </a:tc>
                <a:tc>
                  <a:txBody>
                    <a:bodyPr/>
                    <a:lstStyle/>
                    <a:p>
                      <a:pPr algn="ctr"/>
                      <a:r>
                        <a:rPr lang="en-IN" dirty="0" smtClean="0"/>
                        <a:t>D</a:t>
                      </a:r>
                      <a:endParaRPr lang="en-IN" dirty="0"/>
                    </a:p>
                  </a:txBody>
                  <a:tcPr>
                    <a:solidFill>
                      <a:srgbClr val="FFC000"/>
                    </a:solidFill>
                  </a:tcPr>
                </a:tc>
                <a:tc>
                  <a:txBody>
                    <a:bodyPr/>
                    <a:lstStyle/>
                    <a:p>
                      <a:pPr algn="ctr"/>
                      <a:r>
                        <a:rPr lang="en-IN" dirty="0" smtClean="0"/>
                        <a:t>E</a:t>
                      </a:r>
                      <a:endParaRPr lang="en-IN" dirty="0"/>
                    </a:p>
                  </a:txBody>
                  <a:tcPr>
                    <a:solidFill>
                      <a:srgbClr val="FFC000"/>
                    </a:solidFill>
                  </a:tcPr>
                </a:tc>
                <a:extLst>
                  <a:ext uri="{0D108BD9-81ED-4DB2-BD59-A6C34878D82A}">
                    <a16:rowId xmlns:a16="http://schemas.microsoft.com/office/drawing/2014/main" val="10000"/>
                  </a:ext>
                </a:extLst>
              </a:tr>
              <a:tr h="411694">
                <a:tc>
                  <a:txBody>
                    <a:bodyPr/>
                    <a:lstStyle/>
                    <a:p>
                      <a:pPr algn="ctr"/>
                      <a:r>
                        <a:rPr lang="en-IN" b="1" dirty="0" smtClean="0"/>
                        <a:t>A</a:t>
                      </a:r>
                      <a:endParaRPr lang="en-IN" b="1" dirty="0"/>
                    </a:p>
                  </a:txBody>
                  <a:tcPr>
                    <a:solidFill>
                      <a:srgbClr val="FFC000"/>
                    </a:solidFill>
                  </a:tcPr>
                </a:tc>
                <a:tc>
                  <a:txBody>
                    <a:bodyPr/>
                    <a:lstStyle/>
                    <a:p>
                      <a:pPr algn="ctr"/>
                      <a:r>
                        <a:rPr lang="en-IN" sz="2400" dirty="0" smtClean="0"/>
                        <a:t>0</a:t>
                      </a:r>
                      <a:endParaRPr lang="en-IN" sz="2400" dirty="0"/>
                    </a:p>
                  </a:txBody>
                  <a:tcPr/>
                </a:tc>
                <a:tc>
                  <a:txBody>
                    <a:bodyPr/>
                    <a:lstStyle/>
                    <a:p>
                      <a:pPr algn="ctr"/>
                      <a:r>
                        <a:rPr lang="en-IN" sz="2400" dirty="0" smtClean="0"/>
                        <a:t>3</a:t>
                      </a:r>
                      <a:endParaRPr lang="en-IN" sz="2400" dirty="0"/>
                    </a:p>
                  </a:txBody>
                  <a:tcPr/>
                </a:tc>
                <a:tc>
                  <a:txBody>
                    <a:bodyPr/>
                    <a:lstStyle/>
                    <a:p>
                      <a:pPr algn="ctr"/>
                      <a:r>
                        <a:rPr lang="en-IN" sz="2400" dirty="0" smtClean="0"/>
                        <a:t>8</a:t>
                      </a:r>
                      <a:endParaRPr lang="en-IN" sz="2400" dirty="0"/>
                    </a:p>
                  </a:txBody>
                  <a:tcPr/>
                </a:tc>
                <a:tc>
                  <a:txBody>
                    <a:bodyPr/>
                    <a:lstStyle/>
                    <a:p>
                      <a:pPr algn="ctr"/>
                      <a:r>
                        <a:rPr lang="en-IN" sz="2400" dirty="0" smtClean="0"/>
                        <a:t>2</a:t>
                      </a:r>
                      <a:endParaRPr lang="en-IN" sz="2400" dirty="0"/>
                    </a:p>
                  </a:txBody>
                  <a:tcPr>
                    <a:solidFill>
                      <a:schemeClr val="accent2"/>
                    </a:solidFill>
                  </a:tcPr>
                </a:tc>
                <a:tc>
                  <a:txBody>
                    <a:bodyPr/>
                    <a:lstStyle/>
                    <a:p>
                      <a:pPr algn="ctr"/>
                      <a:r>
                        <a:rPr lang="en-IN" sz="2400" dirty="0" smtClean="0"/>
                        <a:t>-4</a:t>
                      </a:r>
                      <a:endParaRPr lang="en-IN" sz="2400" dirty="0"/>
                    </a:p>
                  </a:txBody>
                  <a:tcPr/>
                </a:tc>
                <a:extLst>
                  <a:ext uri="{0D108BD9-81ED-4DB2-BD59-A6C34878D82A}">
                    <a16:rowId xmlns:a16="http://schemas.microsoft.com/office/drawing/2014/main" val="10001"/>
                  </a:ext>
                </a:extLst>
              </a:tr>
              <a:tr h="411694">
                <a:tc>
                  <a:txBody>
                    <a:bodyPr/>
                    <a:lstStyle/>
                    <a:p>
                      <a:pPr algn="ctr"/>
                      <a:r>
                        <a:rPr lang="en-IN" b="1" dirty="0" smtClean="0"/>
                        <a:t>B</a:t>
                      </a:r>
                      <a:endParaRPr lang="en-IN" b="1" dirty="0"/>
                    </a:p>
                  </a:txBody>
                  <a:tcP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400" dirty="0" smtClean="0"/>
                        <a:t>3</a:t>
                      </a:r>
                    </a:p>
                  </a:txBody>
                  <a:tcPr>
                    <a:solidFill>
                      <a:schemeClr val="accent2"/>
                    </a:solidFill>
                  </a:tcPr>
                </a:tc>
                <a:tc>
                  <a:txBody>
                    <a:bodyPr/>
                    <a:lstStyle/>
                    <a:p>
                      <a:pPr algn="ctr"/>
                      <a:r>
                        <a:rPr lang="en-IN" sz="2400" dirty="0" smtClean="0"/>
                        <a:t>0</a:t>
                      </a:r>
                      <a:endParaRPr lang="en-IN" sz="2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400" dirty="0" smtClean="0"/>
                        <a:t>-4</a:t>
                      </a:r>
                    </a:p>
                  </a:txBody>
                  <a:tcPr>
                    <a:solidFill>
                      <a:schemeClr val="accent2"/>
                    </a:solidFill>
                  </a:tcPr>
                </a:tc>
                <a:tc>
                  <a:txBody>
                    <a:bodyPr/>
                    <a:lstStyle/>
                    <a:p>
                      <a:pPr algn="ctr"/>
                      <a:r>
                        <a:rPr lang="en-IN" sz="2400" dirty="0" smtClean="0"/>
                        <a:t>1</a:t>
                      </a:r>
                      <a:endParaRPr lang="en-IN" sz="2400" dirty="0"/>
                    </a:p>
                  </a:txBody>
                  <a:tcPr/>
                </a:tc>
                <a:tc>
                  <a:txBody>
                    <a:bodyPr/>
                    <a:lstStyle/>
                    <a:p>
                      <a:pPr algn="ctr"/>
                      <a:r>
                        <a:rPr lang="en-IN" sz="2400" dirty="0" smtClean="0"/>
                        <a:t>7</a:t>
                      </a:r>
                      <a:endParaRPr lang="en-IN" sz="2400" dirty="0"/>
                    </a:p>
                  </a:txBody>
                  <a:tcPr/>
                </a:tc>
                <a:extLst>
                  <a:ext uri="{0D108BD9-81ED-4DB2-BD59-A6C34878D82A}">
                    <a16:rowId xmlns:a16="http://schemas.microsoft.com/office/drawing/2014/main" val="10002"/>
                  </a:ext>
                </a:extLst>
              </a:tr>
              <a:tr h="411694">
                <a:tc>
                  <a:txBody>
                    <a:bodyPr/>
                    <a:lstStyle/>
                    <a:p>
                      <a:pPr algn="ctr"/>
                      <a:r>
                        <a:rPr lang="en-IN" b="1" dirty="0" smtClean="0"/>
                        <a:t>C</a:t>
                      </a:r>
                      <a:endParaRPr lang="en-IN" b="1" dirty="0"/>
                    </a:p>
                  </a:txBody>
                  <a:tcPr>
                    <a:solidFill>
                      <a:srgbClr val="FFC000"/>
                    </a:solidFill>
                  </a:tcPr>
                </a:tc>
                <a:tc>
                  <a:txBody>
                    <a:bodyPr/>
                    <a:lstStyle/>
                    <a:p>
                      <a:pPr algn="ctr"/>
                      <a:r>
                        <a:rPr lang="en-IN" sz="2400" dirty="0" smtClean="0"/>
                        <a:t>∞</a:t>
                      </a:r>
                      <a:endParaRPr lang="en-IN" sz="2400" dirty="0"/>
                    </a:p>
                  </a:txBody>
                  <a:tcPr/>
                </a:tc>
                <a:tc>
                  <a:txBody>
                    <a:bodyPr/>
                    <a:lstStyle/>
                    <a:p>
                      <a:pPr algn="ctr"/>
                      <a:r>
                        <a:rPr lang="en-IN" sz="2400" dirty="0" smtClean="0"/>
                        <a:t>4</a:t>
                      </a:r>
                      <a:endParaRPr lang="en-IN" sz="2400" dirty="0"/>
                    </a:p>
                  </a:txBody>
                  <a:tcPr/>
                </a:tc>
                <a:tc>
                  <a:txBody>
                    <a:bodyPr/>
                    <a:lstStyle/>
                    <a:p>
                      <a:pPr algn="ctr"/>
                      <a:r>
                        <a:rPr lang="en-IN" sz="2400" dirty="0" smtClean="0"/>
                        <a:t>0</a:t>
                      </a:r>
                      <a:endParaRPr lang="en-IN" sz="2400" dirty="0"/>
                    </a:p>
                  </a:txBody>
                  <a:tcPr/>
                </a:tc>
                <a:tc>
                  <a:txBody>
                    <a:bodyPr/>
                    <a:lstStyle/>
                    <a:p>
                      <a:pPr algn="ctr"/>
                      <a:r>
                        <a:rPr lang="en-IN" sz="2400" dirty="0" smtClean="0"/>
                        <a:t>5</a:t>
                      </a:r>
                      <a:endParaRPr lang="en-IN" sz="2400" dirty="0"/>
                    </a:p>
                  </a:txBody>
                  <a:tcPr>
                    <a:solidFill>
                      <a:schemeClr val="accent2"/>
                    </a:solidFill>
                  </a:tcPr>
                </a:tc>
                <a:tc>
                  <a:txBody>
                    <a:bodyPr/>
                    <a:lstStyle/>
                    <a:p>
                      <a:pPr algn="ctr"/>
                      <a:r>
                        <a:rPr lang="en-IN" sz="2400" dirty="0" smtClean="0"/>
                        <a:t>11</a:t>
                      </a:r>
                      <a:endParaRPr lang="en-IN" sz="2400" dirty="0"/>
                    </a:p>
                  </a:txBody>
                  <a:tcPr>
                    <a:solidFill>
                      <a:schemeClr val="accent2"/>
                    </a:solidFill>
                  </a:tcPr>
                </a:tc>
                <a:extLst>
                  <a:ext uri="{0D108BD9-81ED-4DB2-BD59-A6C34878D82A}">
                    <a16:rowId xmlns:a16="http://schemas.microsoft.com/office/drawing/2014/main" val="10003"/>
                  </a:ext>
                </a:extLst>
              </a:tr>
              <a:tr h="411694">
                <a:tc>
                  <a:txBody>
                    <a:bodyPr/>
                    <a:lstStyle/>
                    <a:p>
                      <a:pPr algn="ctr"/>
                      <a:r>
                        <a:rPr lang="en-IN" b="1" dirty="0" smtClean="0"/>
                        <a:t>D</a:t>
                      </a:r>
                      <a:endParaRPr lang="en-IN" b="1" dirty="0"/>
                    </a:p>
                  </a:txBody>
                  <a:tcPr>
                    <a:solidFill>
                      <a:srgbClr val="FFC000"/>
                    </a:solidFill>
                  </a:tcPr>
                </a:tc>
                <a:tc>
                  <a:txBody>
                    <a:bodyPr/>
                    <a:lstStyle/>
                    <a:p>
                      <a:pPr algn="ctr"/>
                      <a:r>
                        <a:rPr lang="en-IN" sz="2400" dirty="0" smtClean="0"/>
                        <a:t>2</a:t>
                      </a:r>
                      <a:endParaRPr lang="en-IN" sz="2400" dirty="0"/>
                    </a:p>
                  </a:txBody>
                  <a:tcPr/>
                </a:tc>
                <a:tc>
                  <a:txBody>
                    <a:bodyPr/>
                    <a:lstStyle/>
                    <a:p>
                      <a:pPr algn="ctr"/>
                      <a:r>
                        <a:rPr lang="en-IN" sz="2400" dirty="0" smtClean="0"/>
                        <a:t>-1</a:t>
                      </a:r>
                      <a:endParaRPr lang="en-IN" sz="2400" dirty="0"/>
                    </a:p>
                  </a:txBody>
                  <a:tcPr>
                    <a:solidFill>
                      <a:schemeClr val="accent2"/>
                    </a:solidFill>
                  </a:tcPr>
                </a:tc>
                <a:tc>
                  <a:txBody>
                    <a:bodyPr/>
                    <a:lstStyle/>
                    <a:p>
                      <a:pPr algn="ctr"/>
                      <a:r>
                        <a:rPr lang="en-IN" sz="2400" dirty="0" smtClean="0"/>
                        <a:t>-5</a:t>
                      </a:r>
                      <a:endParaRPr lang="en-IN" sz="2400" dirty="0"/>
                    </a:p>
                  </a:txBody>
                  <a:tcPr/>
                </a:tc>
                <a:tc>
                  <a:txBody>
                    <a:bodyPr/>
                    <a:lstStyle/>
                    <a:p>
                      <a:pPr algn="ctr"/>
                      <a:r>
                        <a:rPr lang="en-IN" sz="2400" dirty="0" smtClean="0"/>
                        <a:t>0</a:t>
                      </a:r>
                      <a:endParaRPr lang="en-IN" sz="2400" dirty="0"/>
                    </a:p>
                  </a:txBody>
                  <a:tcPr/>
                </a:tc>
                <a:tc>
                  <a:txBody>
                    <a:bodyPr/>
                    <a:lstStyle/>
                    <a:p>
                      <a:pPr algn="ctr"/>
                      <a:r>
                        <a:rPr lang="en-IN" sz="2400" dirty="0" smtClean="0"/>
                        <a:t>-2</a:t>
                      </a:r>
                      <a:endParaRPr lang="en-IN" sz="2400" dirty="0"/>
                    </a:p>
                  </a:txBody>
                  <a:tcPr>
                    <a:solidFill>
                      <a:schemeClr val="accent2"/>
                    </a:solidFill>
                  </a:tcPr>
                </a:tc>
                <a:extLst>
                  <a:ext uri="{0D108BD9-81ED-4DB2-BD59-A6C34878D82A}">
                    <a16:rowId xmlns:a16="http://schemas.microsoft.com/office/drawing/2014/main" val="10004"/>
                  </a:ext>
                </a:extLst>
              </a:tr>
              <a:tr h="411694">
                <a:tc>
                  <a:txBody>
                    <a:bodyPr/>
                    <a:lstStyle/>
                    <a:p>
                      <a:pPr algn="ctr"/>
                      <a:r>
                        <a:rPr lang="en-IN" b="1" dirty="0" smtClean="0"/>
                        <a:t>E</a:t>
                      </a:r>
                      <a:endParaRPr lang="en-IN" b="1" dirty="0"/>
                    </a:p>
                  </a:txBody>
                  <a:tcPr>
                    <a:solidFill>
                      <a:srgbClr val="FFC000"/>
                    </a:solidFill>
                  </a:tcPr>
                </a:tc>
                <a:tc>
                  <a:txBody>
                    <a:bodyPr/>
                    <a:lstStyle/>
                    <a:p>
                      <a:pPr algn="ctr"/>
                      <a:r>
                        <a:rPr lang="en-IN" sz="2400" dirty="0" smtClean="0"/>
                        <a:t>8</a:t>
                      </a:r>
                      <a:endParaRPr lang="en-IN" sz="2400" dirty="0"/>
                    </a:p>
                  </a:txBody>
                  <a:tcPr>
                    <a:solidFill>
                      <a:schemeClr val="accent2"/>
                    </a:solidFill>
                  </a:tcPr>
                </a:tc>
                <a:tc>
                  <a:txBody>
                    <a:bodyPr/>
                    <a:lstStyle/>
                    <a:p>
                      <a:pPr algn="ctr"/>
                      <a:r>
                        <a:rPr lang="en-IN" sz="2400" dirty="0" smtClean="0"/>
                        <a:t>∞</a:t>
                      </a:r>
                      <a:endParaRPr lang="en-IN" sz="2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400" dirty="0" smtClean="0"/>
                        <a:t>1</a:t>
                      </a:r>
                    </a:p>
                  </a:txBody>
                  <a:tcPr>
                    <a:solidFill>
                      <a:schemeClr val="accent2"/>
                    </a:solidFill>
                  </a:tcPr>
                </a:tc>
                <a:tc>
                  <a:txBody>
                    <a:bodyPr/>
                    <a:lstStyle/>
                    <a:p>
                      <a:pPr algn="ctr"/>
                      <a:r>
                        <a:rPr lang="en-IN" sz="2400" dirty="0" smtClean="0"/>
                        <a:t>6</a:t>
                      </a:r>
                      <a:endParaRPr lang="en-IN" sz="2400" dirty="0"/>
                    </a:p>
                  </a:txBody>
                  <a:tcPr/>
                </a:tc>
                <a:tc>
                  <a:txBody>
                    <a:bodyPr/>
                    <a:lstStyle/>
                    <a:p>
                      <a:pPr algn="ctr"/>
                      <a:r>
                        <a:rPr lang="en-IN" sz="2400" dirty="0" smtClean="0"/>
                        <a:t>0</a:t>
                      </a:r>
                      <a:endParaRPr lang="en-IN" sz="2400" dirty="0"/>
                    </a:p>
                  </a:txBody>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43" name="TextBox 42"/>
              <p:cNvSpPr txBox="1"/>
              <p:nvPr/>
            </p:nvSpPr>
            <p:spPr>
              <a:xfrm>
                <a:off x="2561781" y="5498385"/>
                <a:ext cx="230005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800" b="1" i="1">
                              <a:latin typeface="Cambria Math" panose="02040503050406030204" pitchFamily="18" charset="0"/>
                            </a:rPr>
                          </m:ctrlPr>
                        </m:sSubPr>
                        <m:e>
                          <m:r>
                            <a:rPr lang="en-IN" sz="2800" b="1" i="1">
                              <a:latin typeface="Cambria Math" panose="02040503050406030204" pitchFamily="18" charset="0"/>
                            </a:rPr>
                            <m:t>𝑫</m:t>
                          </m:r>
                        </m:e>
                        <m:sub>
                          <m:r>
                            <a:rPr lang="en-IN" sz="2800" b="1" i="1">
                              <a:latin typeface="Cambria Math" panose="02040503050406030204" pitchFamily="18" charset="0"/>
                            </a:rPr>
                            <m:t>𝟑</m:t>
                          </m:r>
                        </m:sub>
                      </m:sSub>
                      <m:r>
                        <a:rPr lang="en-IN" sz="2800" b="1" i="1">
                          <a:latin typeface="Cambria Math" panose="02040503050406030204" pitchFamily="18" charset="0"/>
                        </a:rPr>
                        <m:t>=</m:t>
                      </m:r>
                      <m:sSub>
                        <m:sSubPr>
                          <m:ctrlPr>
                            <a:rPr lang="en-IN" sz="2800" b="1" i="1">
                              <a:latin typeface="Cambria Math" panose="02040503050406030204" pitchFamily="18" charset="0"/>
                            </a:rPr>
                          </m:ctrlPr>
                        </m:sSubPr>
                        <m:e>
                          <m:r>
                            <a:rPr lang="en-IN" sz="2800" b="1" i="1">
                              <a:latin typeface="Cambria Math" panose="02040503050406030204" pitchFamily="18" charset="0"/>
                            </a:rPr>
                            <m:t>𝑫</m:t>
                          </m:r>
                        </m:e>
                        <m:sub>
                          <m:r>
                            <a:rPr lang="en-IN" sz="2800" b="1" i="1">
                              <a:latin typeface="Cambria Math" panose="02040503050406030204" pitchFamily="18" charset="0"/>
                            </a:rPr>
                            <m:t>𝟐</m:t>
                          </m:r>
                        </m:sub>
                      </m:sSub>
                      <m:r>
                        <a:rPr lang="en-IN" sz="2800" b="1" i="1">
                          <a:latin typeface="Cambria Math" panose="02040503050406030204" pitchFamily="18" charset="0"/>
                        </a:rPr>
                        <m:t>+</m:t>
                      </m:r>
                      <m:sSub>
                        <m:sSubPr>
                          <m:ctrlPr>
                            <a:rPr lang="en-IN" sz="2800" b="1" i="1">
                              <a:latin typeface="Cambria Math" panose="02040503050406030204" pitchFamily="18" charset="0"/>
                            </a:rPr>
                          </m:ctrlPr>
                        </m:sSubPr>
                        <m:e>
                          <m:r>
                            <a:rPr lang="en-IN" sz="2800" b="1" i="1">
                              <a:latin typeface="Cambria Math" panose="02040503050406030204" pitchFamily="18" charset="0"/>
                            </a:rPr>
                            <m:t>𝑫</m:t>
                          </m:r>
                        </m:e>
                        <m:sub>
                          <m:r>
                            <a:rPr lang="en-IN" sz="2800" b="1" i="1">
                              <a:latin typeface="Cambria Math" panose="02040503050406030204" pitchFamily="18" charset="0"/>
                            </a:rPr>
                            <m:t>𝟏</m:t>
                          </m:r>
                        </m:sub>
                      </m:sSub>
                    </m:oMath>
                  </m:oMathPara>
                </a14:m>
                <a:endParaRPr lang="en-IN" sz="2800" dirty="0"/>
              </a:p>
            </p:txBody>
          </p:sp>
        </mc:Choice>
        <mc:Fallback xmlns="">
          <p:sp>
            <p:nvSpPr>
              <p:cNvPr id="43" name="TextBox 42"/>
              <p:cNvSpPr txBox="1">
                <a:spLocks noRot="1" noChangeAspect="1" noMove="1" noResize="1" noEditPoints="1" noAdjustHandles="1" noChangeArrowheads="1" noChangeShapeType="1" noTextEdit="1"/>
              </p:cNvSpPr>
              <p:nvPr/>
            </p:nvSpPr>
            <p:spPr>
              <a:xfrm>
                <a:off x="2561781" y="5498385"/>
                <a:ext cx="2300052" cy="430887"/>
              </a:xfrm>
              <a:prstGeom prst="rect">
                <a:avLst/>
              </a:prstGeom>
              <a:blipFill rotWithShape="0">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8363535" y="5800783"/>
                <a:ext cx="3612912"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4000" b="1" i="1" smtClean="0">
                              <a:latin typeface="Cambria Math" panose="02040503050406030204" pitchFamily="18" charset="0"/>
                            </a:rPr>
                          </m:ctrlPr>
                        </m:sSubPr>
                        <m:e>
                          <m:r>
                            <a:rPr lang="en-IN" sz="4000" b="1" i="1">
                              <a:latin typeface="Cambria Math" panose="02040503050406030204" pitchFamily="18" charset="0"/>
                            </a:rPr>
                            <m:t>𝑫</m:t>
                          </m:r>
                        </m:e>
                        <m:sub>
                          <m:r>
                            <a:rPr lang="en-IN" sz="4000" b="1" i="1" smtClean="0">
                              <a:latin typeface="Cambria Math" panose="02040503050406030204" pitchFamily="18" charset="0"/>
                            </a:rPr>
                            <m:t>𝒊</m:t>
                          </m:r>
                        </m:sub>
                      </m:sSub>
                      <m:r>
                        <a:rPr lang="en-IN" sz="4000" b="1" i="1">
                          <a:latin typeface="Cambria Math" panose="02040503050406030204" pitchFamily="18" charset="0"/>
                        </a:rPr>
                        <m:t>=</m:t>
                      </m:r>
                      <m:sSub>
                        <m:sSubPr>
                          <m:ctrlPr>
                            <a:rPr lang="en-IN" sz="4000" b="1" i="1">
                              <a:latin typeface="Cambria Math" panose="02040503050406030204" pitchFamily="18" charset="0"/>
                            </a:rPr>
                          </m:ctrlPr>
                        </m:sSubPr>
                        <m:e>
                          <m:r>
                            <a:rPr lang="en-IN" sz="4000" b="1" i="1">
                              <a:latin typeface="Cambria Math" panose="02040503050406030204" pitchFamily="18" charset="0"/>
                            </a:rPr>
                            <m:t>𝑫</m:t>
                          </m:r>
                        </m:e>
                        <m:sub>
                          <m:r>
                            <a:rPr lang="en-IN" sz="4000" b="1" i="1" smtClean="0">
                              <a:latin typeface="Cambria Math" panose="02040503050406030204" pitchFamily="18" charset="0"/>
                            </a:rPr>
                            <m:t>𝒊</m:t>
                          </m:r>
                          <m:r>
                            <a:rPr lang="en-IN" sz="4000" b="1" i="1" smtClean="0">
                              <a:latin typeface="Cambria Math" panose="02040503050406030204" pitchFamily="18" charset="0"/>
                            </a:rPr>
                            <m:t>−</m:t>
                          </m:r>
                          <m:r>
                            <a:rPr lang="en-IN" sz="4000" b="1" i="1" smtClean="0">
                              <a:latin typeface="Cambria Math" panose="02040503050406030204" pitchFamily="18" charset="0"/>
                            </a:rPr>
                            <m:t>𝟏</m:t>
                          </m:r>
                        </m:sub>
                      </m:sSub>
                      <m:r>
                        <a:rPr lang="en-IN" sz="4000" b="1" i="1">
                          <a:latin typeface="Cambria Math" panose="02040503050406030204" pitchFamily="18" charset="0"/>
                        </a:rPr>
                        <m:t>+</m:t>
                      </m:r>
                      <m:sSub>
                        <m:sSubPr>
                          <m:ctrlPr>
                            <a:rPr lang="en-IN" sz="4000" b="1" i="1">
                              <a:latin typeface="Cambria Math" panose="02040503050406030204" pitchFamily="18" charset="0"/>
                            </a:rPr>
                          </m:ctrlPr>
                        </m:sSubPr>
                        <m:e>
                          <m:r>
                            <a:rPr lang="en-IN" sz="4000" b="1" i="1">
                              <a:latin typeface="Cambria Math" panose="02040503050406030204" pitchFamily="18" charset="0"/>
                            </a:rPr>
                            <m:t>𝑫</m:t>
                          </m:r>
                        </m:e>
                        <m:sub>
                          <m:r>
                            <a:rPr lang="en-IN" sz="4000" b="1" i="1">
                              <a:latin typeface="Cambria Math" panose="02040503050406030204" pitchFamily="18" charset="0"/>
                            </a:rPr>
                            <m:t>𝟏</m:t>
                          </m:r>
                        </m:sub>
                      </m:sSub>
                    </m:oMath>
                  </m:oMathPara>
                </a14:m>
                <a:endParaRPr lang="en-IN" sz="4000" dirty="0"/>
              </a:p>
            </p:txBody>
          </p:sp>
        </mc:Choice>
        <mc:Fallback xmlns="">
          <p:sp>
            <p:nvSpPr>
              <p:cNvPr id="44" name="TextBox 43"/>
              <p:cNvSpPr txBox="1">
                <a:spLocks noRot="1" noChangeAspect="1" noMove="1" noResize="1" noEditPoints="1" noAdjustHandles="1" noChangeArrowheads="1" noChangeShapeType="1" noTextEdit="1"/>
              </p:cNvSpPr>
              <p:nvPr/>
            </p:nvSpPr>
            <p:spPr>
              <a:xfrm>
                <a:off x="8363535" y="5800783"/>
                <a:ext cx="3612912" cy="615553"/>
              </a:xfrm>
              <a:prstGeom prst="rect">
                <a:avLst/>
              </a:prstGeom>
              <a:blipFill rotWithShape="0">
                <a:blip r:embed="rId4"/>
                <a:stretch>
                  <a:fillRect/>
                </a:stretch>
              </a:blipFill>
            </p:spPr>
            <p:txBody>
              <a:bodyPr/>
              <a:lstStyle/>
              <a:p>
                <a:r>
                  <a:rPr lang="en-IN">
                    <a:noFill/>
                  </a:rPr>
                  <a:t> </a:t>
                </a:r>
              </a:p>
            </p:txBody>
          </p:sp>
        </mc:Fallback>
      </mc:AlternateContent>
      <p:graphicFrame>
        <p:nvGraphicFramePr>
          <p:cNvPr id="45" name="Table 44"/>
          <p:cNvGraphicFramePr>
            <a:graphicFrameLocks noGrp="1"/>
          </p:cNvGraphicFramePr>
          <p:nvPr>
            <p:extLst/>
          </p:nvPr>
        </p:nvGraphicFramePr>
        <p:xfrm>
          <a:off x="9267878" y="2691026"/>
          <a:ext cx="2650512" cy="2668249"/>
        </p:xfrm>
        <a:graphic>
          <a:graphicData uri="http://schemas.openxmlformats.org/drawingml/2006/table">
            <a:tbl>
              <a:tblPr firstRow="1" bandRow="1">
                <a:tableStyleId>{D7AC3CCA-C797-4891-BE02-D94E43425B78}</a:tableStyleId>
              </a:tblPr>
              <a:tblGrid>
                <a:gridCol w="441752">
                  <a:extLst>
                    <a:ext uri="{9D8B030D-6E8A-4147-A177-3AD203B41FA5}">
                      <a16:colId xmlns:a16="http://schemas.microsoft.com/office/drawing/2014/main" val="20000"/>
                    </a:ext>
                  </a:extLst>
                </a:gridCol>
                <a:gridCol w="441752">
                  <a:extLst>
                    <a:ext uri="{9D8B030D-6E8A-4147-A177-3AD203B41FA5}">
                      <a16:colId xmlns:a16="http://schemas.microsoft.com/office/drawing/2014/main" val="20001"/>
                    </a:ext>
                  </a:extLst>
                </a:gridCol>
                <a:gridCol w="441752">
                  <a:extLst>
                    <a:ext uri="{9D8B030D-6E8A-4147-A177-3AD203B41FA5}">
                      <a16:colId xmlns:a16="http://schemas.microsoft.com/office/drawing/2014/main" val="20002"/>
                    </a:ext>
                  </a:extLst>
                </a:gridCol>
                <a:gridCol w="441752">
                  <a:extLst>
                    <a:ext uri="{9D8B030D-6E8A-4147-A177-3AD203B41FA5}">
                      <a16:colId xmlns:a16="http://schemas.microsoft.com/office/drawing/2014/main" val="20003"/>
                    </a:ext>
                  </a:extLst>
                </a:gridCol>
                <a:gridCol w="441752">
                  <a:extLst>
                    <a:ext uri="{9D8B030D-6E8A-4147-A177-3AD203B41FA5}">
                      <a16:colId xmlns:a16="http://schemas.microsoft.com/office/drawing/2014/main" val="20004"/>
                    </a:ext>
                  </a:extLst>
                </a:gridCol>
                <a:gridCol w="441752">
                  <a:extLst>
                    <a:ext uri="{9D8B030D-6E8A-4147-A177-3AD203B41FA5}">
                      <a16:colId xmlns:a16="http://schemas.microsoft.com/office/drawing/2014/main" val="20005"/>
                    </a:ext>
                  </a:extLst>
                </a:gridCol>
              </a:tblGrid>
              <a:tr h="3822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dirty="0" smtClean="0"/>
                        <a:t>D</a:t>
                      </a:r>
                      <a:r>
                        <a:rPr lang="en-IN" sz="1800" b="1" baseline="-25000" dirty="0" smtClean="0"/>
                        <a:t>3</a:t>
                      </a:r>
                    </a:p>
                  </a:txBody>
                  <a:tcPr>
                    <a:solidFill>
                      <a:srgbClr val="FF0000"/>
                    </a:solidFill>
                  </a:tcPr>
                </a:tc>
                <a:tc>
                  <a:txBody>
                    <a:bodyPr/>
                    <a:lstStyle/>
                    <a:p>
                      <a:pPr algn="ctr"/>
                      <a:r>
                        <a:rPr lang="en-IN" dirty="0" smtClean="0"/>
                        <a:t>A</a:t>
                      </a:r>
                      <a:endParaRPr lang="en-IN" dirty="0"/>
                    </a:p>
                  </a:txBody>
                  <a:tcPr>
                    <a:solidFill>
                      <a:srgbClr val="FFC000"/>
                    </a:solidFill>
                  </a:tcPr>
                </a:tc>
                <a:tc>
                  <a:txBody>
                    <a:bodyPr/>
                    <a:lstStyle/>
                    <a:p>
                      <a:pPr algn="ctr"/>
                      <a:r>
                        <a:rPr lang="en-IN" dirty="0" smtClean="0"/>
                        <a:t>B</a:t>
                      </a:r>
                      <a:endParaRPr lang="en-IN" dirty="0"/>
                    </a:p>
                  </a:txBody>
                  <a:tcPr>
                    <a:solidFill>
                      <a:srgbClr val="FFC000"/>
                    </a:solidFill>
                  </a:tcPr>
                </a:tc>
                <a:tc>
                  <a:txBody>
                    <a:bodyPr/>
                    <a:lstStyle/>
                    <a:p>
                      <a:pPr algn="ctr"/>
                      <a:r>
                        <a:rPr lang="en-IN" dirty="0" smtClean="0"/>
                        <a:t>C</a:t>
                      </a:r>
                      <a:endParaRPr lang="en-IN" dirty="0"/>
                    </a:p>
                  </a:txBody>
                  <a:tcPr>
                    <a:solidFill>
                      <a:srgbClr val="FFC000"/>
                    </a:solidFill>
                  </a:tcPr>
                </a:tc>
                <a:tc>
                  <a:txBody>
                    <a:bodyPr/>
                    <a:lstStyle/>
                    <a:p>
                      <a:pPr algn="ctr"/>
                      <a:r>
                        <a:rPr lang="en-IN" dirty="0" smtClean="0"/>
                        <a:t>D</a:t>
                      </a:r>
                      <a:endParaRPr lang="en-IN" dirty="0"/>
                    </a:p>
                  </a:txBody>
                  <a:tcPr>
                    <a:solidFill>
                      <a:srgbClr val="FFC000"/>
                    </a:solidFill>
                  </a:tcPr>
                </a:tc>
                <a:tc>
                  <a:txBody>
                    <a:bodyPr/>
                    <a:lstStyle/>
                    <a:p>
                      <a:pPr algn="ctr"/>
                      <a:r>
                        <a:rPr lang="en-IN" dirty="0" smtClean="0"/>
                        <a:t>E</a:t>
                      </a:r>
                      <a:endParaRPr lang="en-IN" dirty="0"/>
                    </a:p>
                  </a:txBody>
                  <a:tcPr>
                    <a:solidFill>
                      <a:srgbClr val="FFC000"/>
                    </a:solidFill>
                  </a:tcPr>
                </a:tc>
                <a:extLst>
                  <a:ext uri="{0D108BD9-81ED-4DB2-BD59-A6C34878D82A}">
                    <a16:rowId xmlns:a16="http://schemas.microsoft.com/office/drawing/2014/main" val="10000"/>
                  </a:ext>
                </a:extLst>
              </a:tr>
              <a:tr h="382249">
                <a:tc>
                  <a:txBody>
                    <a:bodyPr/>
                    <a:lstStyle/>
                    <a:p>
                      <a:pPr algn="ctr"/>
                      <a:r>
                        <a:rPr lang="en-IN" b="1" dirty="0" smtClean="0"/>
                        <a:t>A</a:t>
                      </a:r>
                      <a:endParaRPr lang="en-IN" b="1" dirty="0"/>
                    </a:p>
                  </a:txBody>
                  <a:tcPr>
                    <a:solidFill>
                      <a:srgbClr val="FFC000"/>
                    </a:solidFill>
                  </a:tcPr>
                </a:tc>
                <a:tc>
                  <a:txBody>
                    <a:bodyPr/>
                    <a:lstStyle/>
                    <a:p>
                      <a:pPr algn="ctr"/>
                      <a:endParaRPr lang="en-IN" sz="2400" dirty="0"/>
                    </a:p>
                  </a:txBody>
                  <a:tcPr>
                    <a:solidFill>
                      <a:srgbClr val="FFFF00"/>
                    </a:solidFill>
                  </a:tcPr>
                </a:tc>
                <a:tc>
                  <a:txBody>
                    <a:bodyPr/>
                    <a:lstStyle/>
                    <a:p>
                      <a:pPr algn="ctr"/>
                      <a:endParaRPr lang="en-IN" sz="2400" dirty="0"/>
                    </a:p>
                  </a:txBody>
                  <a:tcPr>
                    <a:solidFill>
                      <a:srgbClr val="FFFF00"/>
                    </a:solidFill>
                  </a:tcPr>
                </a:tc>
                <a:tc>
                  <a:txBody>
                    <a:bodyPr/>
                    <a:lstStyle/>
                    <a:p>
                      <a:pPr algn="ctr"/>
                      <a:endParaRPr lang="en-IN" sz="2400" dirty="0"/>
                    </a:p>
                  </a:txBody>
                  <a:tcPr>
                    <a:solidFill>
                      <a:srgbClr val="FFFF00"/>
                    </a:solidFill>
                  </a:tcPr>
                </a:tc>
                <a:tc>
                  <a:txBody>
                    <a:bodyPr/>
                    <a:lstStyle/>
                    <a:p>
                      <a:pPr algn="ctr"/>
                      <a:endParaRPr lang="en-IN" sz="2400" dirty="0"/>
                    </a:p>
                  </a:txBody>
                  <a:tcPr>
                    <a:solidFill>
                      <a:srgbClr val="FFFF00"/>
                    </a:solidFill>
                  </a:tcPr>
                </a:tc>
                <a:tc>
                  <a:txBody>
                    <a:bodyPr/>
                    <a:lstStyle/>
                    <a:p>
                      <a:pPr algn="ctr"/>
                      <a:endParaRPr lang="en-IN" sz="2400" dirty="0"/>
                    </a:p>
                  </a:txBody>
                  <a:tcPr>
                    <a:solidFill>
                      <a:srgbClr val="FFFF00"/>
                    </a:solidFill>
                  </a:tcPr>
                </a:tc>
                <a:extLst>
                  <a:ext uri="{0D108BD9-81ED-4DB2-BD59-A6C34878D82A}">
                    <a16:rowId xmlns:a16="http://schemas.microsoft.com/office/drawing/2014/main" val="10001"/>
                  </a:ext>
                </a:extLst>
              </a:tr>
              <a:tr h="382249">
                <a:tc>
                  <a:txBody>
                    <a:bodyPr/>
                    <a:lstStyle/>
                    <a:p>
                      <a:pPr algn="ctr"/>
                      <a:r>
                        <a:rPr lang="en-IN" b="1" dirty="0" smtClean="0"/>
                        <a:t>B</a:t>
                      </a:r>
                      <a:endParaRPr lang="en-IN" b="1" dirty="0"/>
                    </a:p>
                  </a:txBody>
                  <a:tcP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2400" dirty="0" smtClean="0"/>
                    </a:p>
                  </a:txBody>
                  <a:tcPr>
                    <a:solidFill>
                      <a:srgbClr val="FFFF00"/>
                    </a:solidFill>
                  </a:tcPr>
                </a:tc>
                <a:tc>
                  <a:txBody>
                    <a:bodyPr/>
                    <a:lstStyle/>
                    <a:p>
                      <a:pPr algn="ctr"/>
                      <a:endParaRPr lang="en-IN" sz="2400" dirty="0"/>
                    </a:p>
                  </a:txBody>
                  <a:tcP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2400" dirty="0" smtClean="0"/>
                    </a:p>
                  </a:txBody>
                  <a:tcPr>
                    <a:solidFill>
                      <a:srgbClr val="FFFF00"/>
                    </a:solidFill>
                  </a:tcPr>
                </a:tc>
                <a:tc>
                  <a:txBody>
                    <a:bodyPr/>
                    <a:lstStyle/>
                    <a:p>
                      <a:pPr algn="ctr"/>
                      <a:endParaRPr lang="en-IN" sz="2400" dirty="0"/>
                    </a:p>
                  </a:txBody>
                  <a:tcPr>
                    <a:solidFill>
                      <a:srgbClr val="FFFF00"/>
                    </a:solidFill>
                  </a:tcPr>
                </a:tc>
                <a:tc>
                  <a:txBody>
                    <a:bodyPr/>
                    <a:lstStyle/>
                    <a:p>
                      <a:pPr algn="ctr"/>
                      <a:endParaRPr lang="en-IN" sz="2400" dirty="0"/>
                    </a:p>
                  </a:txBody>
                  <a:tcPr>
                    <a:solidFill>
                      <a:srgbClr val="FFFF00"/>
                    </a:solidFill>
                  </a:tcPr>
                </a:tc>
                <a:extLst>
                  <a:ext uri="{0D108BD9-81ED-4DB2-BD59-A6C34878D82A}">
                    <a16:rowId xmlns:a16="http://schemas.microsoft.com/office/drawing/2014/main" val="10002"/>
                  </a:ext>
                </a:extLst>
              </a:tr>
              <a:tr h="382249">
                <a:tc>
                  <a:txBody>
                    <a:bodyPr/>
                    <a:lstStyle/>
                    <a:p>
                      <a:pPr algn="ctr"/>
                      <a:r>
                        <a:rPr lang="en-IN" b="1" dirty="0" smtClean="0"/>
                        <a:t>C</a:t>
                      </a:r>
                      <a:endParaRPr lang="en-IN" b="1" dirty="0"/>
                    </a:p>
                  </a:txBody>
                  <a:tcPr>
                    <a:solidFill>
                      <a:srgbClr val="FFC000"/>
                    </a:solidFill>
                  </a:tcPr>
                </a:tc>
                <a:tc>
                  <a:txBody>
                    <a:bodyPr/>
                    <a:lstStyle/>
                    <a:p>
                      <a:pPr algn="ctr"/>
                      <a:r>
                        <a:rPr lang="en-IN" sz="2400" dirty="0" smtClean="0"/>
                        <a:t>7</a:t>
                      </a:r>
                      <a:endParaRPr lang="en-IN" sz="2400" dirty="0"/>
                    </a:p>
                  </a:txBody>
                  <a:tcPr/>
                </a:tc>
                <a:tc>
                  <a:txBody>
                    <a:bodyPr/>
                    <a:lstStyle/>
                    <a:p>
                      <a:pPr algn="ctr"/>
                      <a:endParaRPr lang="en-IN" sz="2400" dirty="0"/>
                    </a:p>
                  </a:txBody>
                  <a:tcPr>
                    <a:solidFill>
                      <a:srgbClr val="FFFF00"/>
                    </a:solidFill>
                  </a:tcPr>
                </a:tc>
                <a:tc>
                  <a:txBody>
                    <a:bodyPr/>
                    <a:lstStyle/>
                    <a:p>
                      <a:pPr algn="ctr"/>
                      <a:endParaRPr lang="en-IN" sz="2400" dirty="0"/>
                    </a:p>
                  </a:txBody>
                  <a:tcPr>
                    <a:solidFill>
                      <a:srgbClr val="FFFF00"/>
                    </a:solidFill>
                  </a:tcPr>
                </a:tc>
                <a:tc>
                  <a:txBody>
                    <a:bodyPr/>
                    <a:lstStyle/>
                    <a:p>
                      <a:pPr algn="ctr"/>
                      <a:endParaRPr lang="en-IN" sz="2400" dirty="0"/>
                    </a:p>
                  </a:txBody>
                  <a:tcPr>
                    <a:solidFill>
                      <a:srgbClr val="FFFF00"/>
                    </a:solidFill>
                  </a:tcPr>
                </a:tc>
                <a:tc>
                  <a:txBody>
                    <a:bodyPr/>
                    <a:lstStyle/>
                    <a:p>
                      <a:pPr algn="ctr"/>
                      <a:endParaRPr lang="en-IN" sz="2400" dirty="0"/>
                    </a:p>
                  </a:txBody>
                  <a:tcPr>
                    <a:solidFill>
                      <a:srgbClr val="FFFF00"/>
                    </a:solidFill>
                  </a:tcPr>
                </a:tc>
                <a:extLst>
                  <a:ext uri="{0D108BD9-81ED-4DB2-BD59-A6C34878D82A}">
                    <a16:rowId xmlns:a16="http://schemas.microsoft.com/office/drawing/2014/main" val="10003"/>
                  </a:ext>
                </a:extLst>
              </a:tr>
              <a:tr h="382249">
                <a:tc>
                  <a:txBody>
                    <a:bodyPr/>
                    <a:lstStyle/>
                    <a:p>
                      <a:pPr algn="ctr"/>
                      <a:r>
                        <a:rPr lang="en-IN" b="1" dirty="0" smtClean="0"/>
                        <a:t>D</a:t>
                      </a:r>
                      <a:endParaRPr lang="en-IN" b="1" dirty="0"/>
                    </a:p>
                  </a:txBody>
                  <a:tcPr>
                    <a:solidFill>
                      <a:srgbClr val="FFC000"/>
                    </a:solidFill>
                  </a:tcPr>
                </a:tc>
                <a:tc>
                  <a:txBody>
                    <a:bodyPr/>
                    <a:lstStyle/>
                    <a:p>
                      <a:pPr algn="ctr"/>
                      <a:endParaRPr lang="en-IN" sz="2400" dirty="0"/>
                    </a:p>
                  </a:txBody>
                  <a:tcPr>
                    <a:solidFill>
                      <a:srgbClr val="FFFF00"/>
                    </a:solidFill>
                  </a:tcPr>
                </a:tc>
                <a:tc>
                  <a:txBody>
                    <a:bodyPr/>
                    <a:lstStyle/>
                    <a:p>
                      <a:pPr algn="ctr"/>
                      <a:endParaRPr lang="en-IN" sz="2400" dirty="0"/>
                    </a:p>
                  </a:txBody>
                  <a:tcPr>
                    <a:solidFill>
                      <a:srgbClr val="FFFF00"/>
                    </a:solidFill>
                  </a:tcPr>
                </a:tc>
                <a:tc>
                  <a:txBody>
                    <a:bodyPr/>
                    <a:lstStyle/>
                    <a:p>
                      <a:pPr algn="ctr"/>
                      <a:endParaRPr lang="en-IN" sz="2400" dirty="0"/>
                    </a:p>
                  </a:txBody>
                  <a:tcPr>
                    <a:solidFill>
                      <a:srgbClr val="FFFF00"/>
                    </a:solidFill>
                  </a:tcPr>
                </a:tc>
                <a:tc>
                  <a:txBody>
                    <a:bodyPr/>
                    <a:lstStyle/>
                    <a:p>
                      <a:pPr algn="ctr"/>
                      <a:endParaRPr lang="en-IN" sz="2400" dirty="0"/>
                    </a:p>
                  </a:txBody>
                  <a:tcPr>
                    <a:solidFill>
                      <a:srgbClr val="FFFF00"/>
                    </a:solidFill>
                  </a:tcPr>
                </a:tc>
                <a:tc>
                  <a:txBody>
                    <a:bodyPr/>
                    <a:lstStyle/>
                    <a:p>
                      <a:pPr algn="ctr"/>
                      <a:endParaRPr lang="en-IN" sz="2400" dirty="0"/>
                    </a:p>
                  </a:txBody>
                  <a:tcPr>
                    <a:solidFill>
                      <a:srgbClr val="FFFF00"/>
                    </a:solidFill>
                  </a:tcPr>
                </a:tc>
                <a:extLst>
                  <a:ext uri="{0D108BD9-81ED-4DB2-BD59-A6C34878D82A}">
                    <a16:rowId xmlns:a16="http://schemas.microsoft.com/office/drawing/2014/main" val="10004"/>
                  </a:ext>
                </a:extLst>
              </a:tr>
              <a:tr h="382249">
                <a:tc>
                  <a:txBody>
                    <a:bodyPr/>
                    <a:lstStyle/>
                    <a:p>
                      <a:pPr algn="ctr"/>
                      <a:r>
                        <a:rPr lang="en-IN" b="1" dirty="0" smtClean="0"/>
                        <a:t>E</a:t>
                      </a:r>
                      <a:endParaRPr lang="en-IN" b="1" dirty="0"/>
                    </a:p>
                  </a:txBody>
                  <a:tcPr>
                    <a:solidFill>
                      <a:srgbClr val="FFC000"/>
                    </a:solidFill>
                  </a:tcPr>
                </a:tc>
                <a:tc>
                  <a:txBody>
                    <a:bodyPr/>
                    <a:lstStyle/>
                    <a:p>
                      <a:pPr algn="ctr"/>
                      <a:endParaRPr lang="en-IN" sz="2400" dirty="0"/>
                    </a:p>
                  </a:txBody>
                  <a:tcPr>
                    <a:solidFill>
                      <a:srgbClr val="FFFF00"/>
                    </a:solidFill>
                  </a:tcPr>
                </a:tc>
                <a:tc>
                  <a:txBody>
                    <a:bodyPr/>
                    <a:lstStyle/>
                    <a:p>
                      <a:pPr algn="ctr"/>
                      <a:endParaRPr lang="en-IN" sz="2400" dirty="0"/>
                    </a:p>
                  </a:txBody>
                  <a:tcP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2400" dirty="0" smtClean="0"/>
                    </a:p>
                  </a:txBody>
                  <a:tcPr>
                    <a:solidFill>
                      <a:srgbClr val="FFFF00"/>
                    </a:solidFill>
                  </a:tcPr>
                </a:tc>
                <a:tc>
                  <a:txBody>
                    <a:bodyPr/>
                    <a:lstStyle/>
                    <a:p>
                      <a:pPr algn="ctr"/>
                      <a:endParaRPr lang="en-IN" sz="2400" dirty="0"/>
                    </a:p>
                  </a:txBody>
                  <a:tcPr>
                    <a:solidFill>
                      <a:srgbClr val="FFFF00"/>
                    </a:solidFill>
                  </a:tcPr>
                </a:tc>
                <a:tc>
                  <a:txBody>
                    <a:bodyPr/>
                    <a:lstStyle/>
                    <a:p>
                      <a:pPr algn="ctr"/>
                      <a:endParaRPr lang="en-IN" sz="2400" dirty="0"/>
                    </a:p>
                  </a:txBody>
                  <a:tcPr>
                    <a:solidFill>
                      <a:srgbClr val="FFFF00"/>
                    </a:solidFill>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46" name="TextBox 45"/>
              <p:cNvSpPr txBox="1"/>
              <p:nvPr/>
            </p:nvSpPr>
            <p:spPr>
              <a:xfrm>
                <a:off x="6019032" y="5494820"/>
                <a:ext cx="2295244" cy="430887"/>
              </a:xfrm>
              <a:prstGeom prst="rect">
                <a:avLst/>
              </a:prstGeom>
              <a:noFill/>
            </p:spPr>
            <p:txBody>
              <a:bodyPr wrap="none" lIns="0" tIns="0" rIns="0" bIns="0" rtlCol="0">
                <a:spAutoFit/>
              </a:bodyPr>
              <a:lstStyle>
                <a:defPPr>
                  <a:defRPr lang="en-US"/>
                </a:defPPr>
                <a:lvl1pPr>
                  <a:defRPr sz="2800"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en-IN" i="1">
                              <a:latin typeface="Cambria Math" panose="02040503050406030204" pitchFamily="18" charset="0"/>
                            </a:rPr>
                          </m:ctrlPr>
                        </m:sSubPr>
                        <m:e>
                          <m:r>
                            <a:rPr lang="en-IN">
                              <a:latin typeface="Cambria Math" panose="02040503050406030204" pitchFamily="18" charset="0"/>
                            </a:rPr>
                            <m:t>𝑫</m:t>
                          </m:r>
                        </m:e>
                        <m:sub>
                          <m:r>
                            <a:rPr lang="en-IN">
                              <a:latin typeface="Cambria Math" panose="02040503050406030204" pitchFamily="18" charset="0"/>
                            </a:rPr>
                            <m:t>𝟒</m:t>
                          </m:r>
                        </m:sub>
                      </m:sSub>
                      <m:r>
                        <a:rPr lang="en-IN">
                          <a:latin typeface="Cambria Math" panose="02040503050406030204" pitchFamily="18" charset="0"/>
                        </a:rPr>
                        <m:t>=</m:t>
                      </m:r>
                      <m:sSub>
                        <m:sSubPr>
                          <m:ctrlPr>
                            <a:rPr lang="en-IN" i="1">
                              <a:latin typeface="Cambria Math" panose="02040503050406030204" pitchFamily="18" charset="0"/>
                            </a:rPr>
                          </m:ctrlPr>
                        </m:sSubPr>
                        <m:e>
                          <m:r>
                            <a:rPr lang="en-IN">
                              <a:latin typeface="Cambria Math" panose="02040503050406030204" pitchFamily="18" charset="0"/>
                            </a:rPr>
                            <m:t>𝑫</m:t>
                          </m:r>
                        </m:e>
                        <m:sub>
                          <m:r>
                            <a:rPr lang="en-IN">
                              <a:latin typeface="Cambria Math" panose="02040503050406030204" pitchFamily="18" charset="0"/>
                            </a:rPr>
                            <m:t>𝟑</m:t>
                          </m:r>
                        </m:sub>
                      </m:sSub>
                      <m:r>
                        <a:rPr lang="en-IN">
                          <a:latin typeface="Cambria Math" panose="02040503050406030204" pitchFamily="18" charset="0"/>
                        </a:rPr>
                        <m:t>+</m:t>
                      </m:r>
                      <m:sSub>
                        <m:sSubPr>
                          <m:ctrlPr>
                            <a:rPr lang="en-IN" i="1">
                              <a:latin typeface="Cambria Math" panose="02040503050406030204" pitchFamily="18" charset="0"/>
                            </a:rPr>
                          </m:ctrlPr>
                        </m:sSubPr>
                        <m:e>
                          <m:r>
                            <a:rPr lang="en-IN">
                              <a:latin typeface="Cambria Math" panose="02040503050406030204" pitchFamily="18" charset="0"/>
                            </a:rPr>
                            <m:t>𝑫</m:t>
                          </m:r>
                        </m:e>
                        <m:sub>
                          <m:r>
                            <a:rPr lang="en-IN">
                              <a:latin typeface="Cambria Math" panose="02040503050406030204" pitchFamily="18" charset="0"/>
                            </a:rPr>
                            <m:t>𝟏</m:t>
                          </m:r>
                        </m:sub>
                      </m:sSub>
                    </m:oMath>
                  </m:oMathPara>
                </a14:m>
                <a:endParaRPr lang="en-IN" dirty="0"/>
              </a:p>
            </p:txBody>
          </p:sp>
        </mc:Choice>
        <mc:Fallback xmlns="">
          <p:sp>
            <p:nvSpPr>
              <p:cNvPr id="46" name="TextBox 45"/>
              <p:cNvSpPr txBox="1">
                <a:spLocks noRot="1" noChangeAspect="1" noMove="1" noResize="1" noEditPoints="1" noAdjustHandles="1" noChangeArrowheads="1" noChangeShapeType="1" noTextEdit="1"/>
              </p:cNvSpPr>
              <p:nvPr/>
            </p:nvSpPr>
            <p:spPr>
              <a:xfrm>
                <a:off x="6019032" y="5494820"/>
                <a:ext cx="2295244" cy="430887"/>
              </a:xfrm>
              <a:prstGeom prst="rect">
                <a:avLst/>
              </a:prstGeom>
              <a:blipFill rotWithShape="0">
                <a:blip r:embed="rId5"/>
                <a:stretch>
                  <a:fillRect/>
                </a:stretch>
              </a:blipFill>
            </p:spPr>
            <p:txBody>
              <a:bodyPr/>
              <a:lstStyle/>
              <a:p>
                <a:r>
                  <a:rPr lang="en-IN">
                    <a:noFill/>
                  </a:rPr>
                  <a:t> </a:t>
                </a:r>
              </a:p>
            </p:txBody>
          </p:sp>
        </mc:Fallback>
      </mc:AlternateContent>
      <mc:AlternateContent xmlns:mc="http://schemas.openxmlformats.org/markup-compatibility/2006">
        <mc:Choice xmlns:p14="http://schemas.microsoft.com/office/powerpoint/2010/main" Requires="p14">
          <p:contentPart p14:bwMode="auto" r:id="rId6">
            <p14:nvContentPartPr>
              <p14:cNvPr id="2" name="Ink 1"/>
              <p14:cNvContentPartPr/>
              <p14:nvPr/>
            </p14:nvContentPartPr>
            <p14:xfrm>
              <a:off x="131400" y="2414520"/>
              <a:ext cx="11151720" cy="4247280"/>
            </p14:xfrm>
          </p:contentPart>
        </mc:Choice>
        <mc:Fallback>
          <p:pic>
            <p:nvPicPr>
              <p:cNvPr id="2" name="Ink 1"/>
              <p:cNvPicPr/>
              <p:nvPr/>
            </p:nvPicPr>
            <p:blipFill>
              <a:blip r:embed="rId7"/>
              <a:stretch>
                <a:fillRect/>
              </a:stretch>
            </p:blipFill>
            <p:spPr>
              <a:xfrm>
                <a:off x="122400" y="2404440"/>
                <a:ext cx="11169720" cy="4269240"/>
              </a:xfrm>
              <a:prstGeom prst="rect">
                <a:avLst/>
              </a:prstGeom>
            </p:spPr>
          </p:pic>
        </mc:Fallback>
      </mc:AlternateContent>
    </p:spTree>
    <p:extLst>
      <p:ext uri="{BB962C8B-B14F-4D97-AF65-F5344CB8AC3E}">
        <p14:creationId xmlns:p14="http://schemas.microsoft.com/office/powerpoint/2010/main" val="172476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buFont typeface="Wingdings" panose="05000000000000000000" pitchFamily="2" charset="2"/>
                  <a:buChar char="v"/>
                </a:pPr>
                <a:r>
                  <a:rPr lang="en-IN" sz="2000" dirty="0" smtClean="0"/>
                  <a:t>D(x, y, k) = Shortest Path from </a:t>
                </a:r>
                <a:r>
                  <a:rPr lang="en-IN" sz="2000" b="1" i="1" dirty="0" smtClean="0"/>
                  <a:t>x</a:t>
                </a:r>
                <a:r>
                  <a:rPr lang="en-IN" sz="2000" dirty="0" smtClean="0"/>
                  <a:t> to </a:t>
                </a:r>
                <a:r>
                  <a:rPr lang="en-IN" sz="2000" b="1" i="1" dirty="0" smtClean="0"/>
                  <a:t>y</a:t>
                </a:r>
                <a:r>
                  <a:rPr lang="en-IN" sz="2000" dirty="0" smtClean="0"/>
                  <a:t> that uses </a:t>
                </a:r>
                <a:r>
                  <a:rPr lang="en-IN" sz="2000" dirty="0" err="1" smtClean="0"/>
                  <a:t>atmost</a:t>
                </a:r>
                <a:r>
                  <a:rPr lang="en-IN" sz="2000" dirty="0" smtClean="0"/>
                  <a:t> </a:t>
                </a:r>
                <a:r>
                  <a:rPr lang="en-IN" sz="2000" b="1" i="1" dirty="0" smtClean="0"/>
                  <a:t>k</a:t>
                </a:r>
                <a:r>
                  <a:rPr lang="en-IN" sz="2000" dirty="0" smtClean="0"/>
                  <a:t> edges in between, with </a:t>
                </a:r>
                <a:r>
                  <a:rPr lang="en-IN" sz="2000" i="1" dirty="0" smtClean="0"/>
                  <a:t>k&lt;=n-1</a:t>
                </a:r>
              </a:p>
              <a:p>
                <a:pPr/>
                <a14:m>
                  <m:oMathPara xmlns:m="http://schemas.openxmlformats.org/officeDocument/2006/math">
                    <m:oMathParaPr>
                      <m:jc m:val="center"/>
                    </m:oMathParaPr>
                    <m:oMath xmlns:m="http://schemas.openxmlformats.org/officeDocument/2006/math">
                      <m:r>
                        <a:rPr lang="en-IN" sz="3200" b="1" i="1" smtClean="0">
                          <a:latin typeface="Cambria Math" panose="02040503050406030204" pitchFamily="18" charset="0"/>
                        </a:rPr>
                        <m:t>𝑫</m:t>
                      </m:r>
                      <m:d>
                        <m:dPr>
                          <m:ctrlPr>
                            <a:rPr lang="en-IN" sz="3200" b="1" i="1" smtClean="0">
                              <a:latin typeface="Cambria Math" panose="02040503050406030204" pitchFamily="18" charset="0"/>
                            </a:rPr>
                          </m:ctrlPr>
                        </m:dPr>
                        <m:e>
                          <m:r>
                            <a:rPr lang="en-IN" sz="3200" b="1" i="1" smtClean="0">
                              <a:latin typeface="Cambria Math" panose="02040503050406030204" pitchFamily="18" charset="0"/>
                            </a:rPr>
                            <m:t>𝒙</m:t>
                          </m:r>
                          <m:r>
                            <a:rPr lang="en-IN" sz="3200" b="1" i="1" smtClean="0">
                              <a:latin typeface="Cambria Math" panose="02040503050406030204" pitchFamily="18" charset="0"/>
                            </a:rPr>
                            <m:t>,</m:t>
                          </m:r>
                          <m:r>
                            <a:rPr lang="en-IN" sz="3200" b="1" i="1" smtClean="0">
                              <a:latin typeface="Cambria Math" panose="02040503050406030204" pitchFamily="18" charset="0"/>
                            </a:rPr>
                            <m:t>𝒚</m:t>
                          </m:r>
                          <m:r>
                            <a:rPr lang="en-IN" sz="3200" b="1" i="1" smtClean="0">
                              <a:latin typeface="Cambria Math" panose="02040503050406030204" pitchFamily="18" charset="0"/>
                            </a:rPr>
                            <m:t>,</m:t>
                          </m:r>
                          <m:r>
                            <a:rPr lang="en-IN" sz="3200" b="1" i="1" smtClean="0">
                              <a:latin typeface="Cambria Math" panose="02040503050406030204" pitchFamily="18" charset="0"/>
                            </a:rPr>
                            <m:t>𝒌</m:t>
                          </m:r>
                        </m:e>
                      </m:d>
                      <m:r>
                        <a:rPr lang="en-IN" sz="3200" b="1" i="1" smtClean="0">
                          <a:latin typeface="Cambria Math" panose="02040503050406030204" pitchFamily="18" charset="0"/>
                        </a:rPr>
                        <m:t>=</m:t>
                      </m:r>
                      <m:func>
                        <m:funcPr>
                          <m:ctrlPr>
                            <a:rPr lang="en-IN" sz="3200" b="1" i="1" smtClean="0">
                              <a:latin typeface="Cambria Math" panose="02040503050406030204" pitchFamily="18" charset="0"/>
                            </a:rPr>
                          </m:ctrlPr>
                        </m:funcPr>
                        <m:fName>
                          <m:r>
                            <a:rPr lang="en-IN" sz="3200" b="1" i="0" smtClean="0">
                              <a:latin typeface="Cambria Math" panose="02040503050406030204" pitchFamily="18" charset="0"/>
                            </a:rPr>
                            <m:t>𝐦𝐢𝐧</m:t>
                          </m:r>
                        </m:fName>
                        <m:e>
                          <m:r>
                            <a:rPr lang="en-IN" sz="3200" b="1" i="1" smtClean="0">
                              <a:latin typeface="Cambria Math" panose="02040503050406030204" pitchFamily="18" charset="0"/>
                              <a:ea typeface="Cambria Math" panose="02040503050406030204" pitchFamily="18" charset="0"/>
                            </a:rPr>
                            <m:t>∀ </m:t>
                          </m:r>
                          <m:r>
                            <a:rPr lang="en-IN" sz="3200" b="1" i="1" smtClean="0">
                              <a:latin typeface="Cambria Math" panose="02040503050406030204" pitchFamily="18" charset="0"/>
                              <a:ea typeface="Cambria Math" panose="02040503050406030204" pitchFamily="18" charset="0"/>
                            </a:rPr>
                            <m:t>𝒎</m:t>
                          </m:r>
                        </m:e>
                      </m:func>
                      <m:d>
                        <m:dPr>
                          <m:begChr m:val="{"/>
                          <m:endChr m:val="}"/>
                          <m:ctrlPr>
                            <a:rPr lang="en-IN" sz="3200" b="1" i="1" smtClean="0">
                              <a:latin typeface="Cambria Math" panose="02040503050406030204" pitchFamily="18" charset="0"/>
                            </a:rPr>
                          </m:ctrlPr>
                        </m:dPr>
                        <m:e>
                          <m:r>
                            <a:rPr lang="en-IN" sz="3200" b="1" i="1" smtClean="0">
                              <a:latin typeface="Cambria Math" panose="02040503050406030204" pitchFamily="18" charset="0"/>
                            </a:rPr>
                            <m:t>𝑫</m:t>
                          </m:r>
                          <m:d>
                            <m:dPr>
                              <m:ctrlPr>
                                <a:rPr lang="en-IN" sz="3200" b="1" i="1" smtClean="0">
                                  <a:latin typeface="Cambria Math" panose="02040503050406030204" pitchFamily="18" charset="0"/>
                                </a:rPr>
                              </m:ctrlPr>
                            </m:dPr>
                            <m:e>
                              <m:r>
                                <a:rPr lang="en-IN" sz="3200" b="1" i="1" smtClean="0">
                                  <a:latin typeface="Cambria Math" panose="02040503050406030204" pitchFamily="18" charset="0"/>
                                </a:rPr>
                                <m:t>𝒙</m:t>
                              </m:r>
                              <m:r>
                                <a:rPr lang="en-IN" sz="3200" b="1" i="1" smtClean="0">
                                  <a:latin typeface="Cambria Math" panose="02040503050406030204" pitchFamily="18" charset="0"/>
                                </a:rPr>
                                <m:t>,</m:t>
                              </m:r>
                              <m:r>
                                <a:rPr lang="en-IN" sz="3200" b="1" i="1" smtClean="0">
                                  <a:latin typeface="Cambria Math" panose="02040503050406030204" pitchFamily="18" charset="0"/>
                                </a:rPr>
                                <m:t>𝒚</m:t>
                              </m:r>
                            </m:e>
                          </m:d>
                          <m:r>
                            <a:rPr lang="en-IN" sz="3200" b="1" i="1" smtClean="0">
                              <a:latin typeface="Cambria Math" panose="02040503050406030204" pitchFamily="18" charset="0"/>
                            </a:rPr>
                            <m:t>,</m:t>
                          </m:r>
                          <m:r>
                            <a:rPr lang="en-IN" sz="3200" b="1" i="1">
                              <a:latin typeface="Cambria Math" panose="02040503050406030204" pitchFamily="18" charset="0"/>
                            </a:rPr>
                            <m:t>𝑫</m:t>
                          </m:r>
                          <m:d>
                            <m:dPr>
                              <m:ctrlPr>
                                <a:rPr lang="en-IN" sz="3200" b="1" i="1">
                                  <a:latin typeface="Cambria Math" panose="02040503050406030204" pitchFamily="18" charset="0"/>
                                </a:rPr>
                              </m:ctrlPr>
                            </m:dPr>
                            <m:e>
                              <m:r>
                                <a:rPr lang="en-IN" sz="3200" b="1" i="1">
                                  <a:latin typeface="Cambria Math" panose="02040503050406030204" pitchFamily="18" charset="0"/>
                                </a:rPr>
                                <m:t>𝒙</m:t>
                              </m:r>
                              <m:r>
                                <a:rPr lang="en-IN" sz="3200" b="1" i="1">
                                  <a:latin typeface="Cambria Math" panose="02040503050406030204" pitchFamily="18" charset="0"/>
                                </a:rPr>
                                <m:t>,</m:t>
                              </m:r>
                              <m:r>
                                <a:rPr lang="en-IN" sz="3200" b="1" i="1" smtClean="0">
                                  <a:latin typeface="Cambria Math" panose="02040503050406030204" pitchFamily="18" charset="0"/>
                                </a:rPr>
                                <m:t>𝒎</m:t>
                              </m:r>
                            </m:e>
                          </m:d>
                          <m:r>
                            <a:rPr lang="en-IN" sz="3200" b="1" i="1" smtClean="0">
                              <a:latin typeface="Cambria Math" panose="02040503050406030204" pitchFamily="18" charset="0"/>
                            </a:rPr>
                            <m:t>+</m:t>
                          </m:r>
                          <m:r>
                            <a:rPr lang="en-IN" sz="3200" b="1" i="1" smtClean="0">
                              <a:latin typeface="Cambria Math" panose="02040503050406030204" pitchFamily="18" charset="0"/>
                            </a:rPr>
                            <m:t>𝑫</m:t>
                          </m:r>
                          <m:r>
                            <a:rPr lang="en-IN" sz="3200" b="1" i="1" smtClean="0">
                              <a:latin typeface="Cambria Math" panose="02040503050406030204" pitchFamily="18" charset="0"/>
                            </a:rPr>
                            <m:t>(</m:t>
                          </m:r>
                          <m:r>
                            <a:rPr lang="en-IN" sz="3200" b="1" i="1" smtClean="0">
                              <a:latin typeface="Cambria Math" panose="02040503050406030204" pitchFamily="18" charset="0"/>
                            </a:rPr>
                            <m:t>𝒎</m:t>
                          </m:r>
                          <m:r>
                            <a:rPr lang="en-IN" sz="3200" b="1" i="1" smtClean="0">
                              <a:latin typeface="Cambria Math" panose="02040503050406030204" pitchFamily="18" charset="0"/>
                            </a:rPr>
                            <m:t>,</m:t>
                          </m:r>
                          <m:r>
                            <a:rPr lang="en-IN" sz="3200" b="1" i="1" smtClean="0">
                              <a:latin typeface="Cambria Math" panose="02040503050406030204" pitchFamily="18" charset="0"/>
                            </a:rPr>
                            <m:t>𝒚</m:t>
                          </m:r>
                          <m:r>
                            <a:rPr lang="en-IN" sz="3200" b="1" i="1" smtClean="0">
                              <a:latin typeface="Cambria Math" panose="02040503050406030204" pitchFamily="18" charset="0"/>
                            </a:rPr>
                            <m:t>)</m:t>
                          </m:r>
                        </m:e>
                      </m:d>
                    </m:oMath>
                  </m:oMathPara>
                </a14:m>
                <a:endParaRPr lang="en-IN" sz="2000" b="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500" t="-674"/>
                </a:stretch>
              </a:blipFill>
            </p:spPr>
            <p:txBody>
              <a:bodyPr/>
              <a:lstStyle/>
              <a:p>
                <a:r>
                  <a:rPr lang="en-IN">
                    <a:noFill/>
                  </a:rPr>
                  <a:t> </a:t>
                </a:r>
              </a:p>
            </p:txBody>
          </p:sp>
        </mc:Fallback>
      </mc:AlternateContent>
      <p:sp>
        <p:nvSpPr>
          <p:cNvPr id="4" name="Content Placeholder 3"/>
          <p:cNvSpPr>
            <a:spLocks noGrp="1"/>
          </p:cNvSpPr>
          <p:nvPr>
            <p:ph sz="quarter" idx="10"/>
          </p:nvPr>
        </p:nvSpPr>
        <p:spPr/>
        <p:txBody>
          <a:bodyPr/>
          <a:lstStyle/>
          <a:p>
            <a:r>
              <a:rPr lang="en-IN" dirty="0"/>
              <a:t>Floyd - </a:t>
            </a:r>
            <a:r>
              <a:rPr lang="en-IN" dirty="0" err="1"/>
              <a:t>Warshall</a:t>
            </a:r>
            <a:r>
              <a:rPr lang="en-IN" dirty="0"/>
              <a:t> algorithm</a:t>
            </a:r>
          </a:p>
        </p:txBody>
      </p:sp>
    </p:spTree>
    <p:extLst>
      <p:ext uri="{BB962C8B-B14F-4D97-AF65-F5344CB8AC3E}">
        <p14:creationId xmlns:p14="http://schemas.microsoft.com/office/powerpoint/2010/main" val="42666144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idx="1"/>
          </p:nvPr>
        </p:nvSpPr>
        <p:spPr/>
        <p:txBody>
          <a:bodyPr>
            <a:noAutofit/>
          </a:bodyPr>
          <a:lstStyle/>
          <a:p>
            <a:pPr>
              <a:buFont typeface="Wingdings" panose="05000000000000000000" pitchFamily="2" charset="2"/>
              <a:buChar char="v"/>
            </a:pPr>
            <a:r>
              <a:rPr lang="en-US" altLang="en-US" b="1" dirty="0"/>
              <a:t>Dynamic programming </a:t>
            </a:r>
            <a:r>
              <a:rPr lang="en-US" altLang="en-US" dirty="0"/>
              <a:t>relies on working “from the </a:t>
            </a:r>
            <a:r>
              <a:rPr lang="en-US" altLang="en-US" b="1" dirty="0"/>
              <a:t>bottom up</a:t>
            </a:r>
            <a:r>
              <a:rPr lang="en-US" altLang="en-US" dirty="0"/>
              <a:t>” and </a:t>
            </a:r>
            <a:r>
              <a:rPr lang="en-US" altLang="en-US" b="1" dirty="0"/>
              <a:t>saving</a:t>
            </a:r>
            <a:r>
              <a:rPr lang="en-US" altLang="en-US" dirty="0"/>
              <a:t> the results of solving simpler problems</a:t>
            </a:r>
          </a:p>
          <a:p>
            <a:pPr lvl="1">
              <a:buFont typeface="Wingdings" panose="05000000000000000000" pitchFamily="2" charset="2"/>
              <a:buChar char="v"/>
            </a:pPr>
            <a:r>
              <a:rPr lang="en-US" altLang="en-US" sz="2400" dirty="0"/>
              <a:t>These solutions to </a:t>
            </a:r>
            <a:r>
              <a:rPr lang="en-US" altLang="en-US" sz="2400" b="1" dirty="0"/>
              <a:t>simpler</a:t>
            </a:r>
            <a:r>
              <a:rPr lang="en-US" altLang="en-US" sz="2400" dirty="0"/>
              <a:t> problems are then used to compute the solution to more </a:t>
            </a:r>
            <a:r>
              <a:rPr lang="en-US" altLang="en-US" sz="2400" b="1" dirty="0"/>
              <a:t>complex</a:t>
            </a:r>
            <a:r>
              <a:rPr lang="en-US" altLang="en-US" sz="2400" dirty="0"/>
              <a:t> problems</a:t>
            </a:r>
          </a:p>
          <a:p>
            <a:pPr>
              <a:buFont typeface="Wingdings" panose="05000000000000000000" pitchFamily="2" charset="2"/>
              <a:buChar char="v"/>
            </a:pPr>
            <a:r>
              <a:rPr lang="en-US" altLang="en-US" dirty="0"/>
              <a:t>Dynamic programming </a:t>
            </a:r>
            <a:r>
              <a:rPr lang="en-US" altLang="en-US" b="1" dirty="0"/>
              <a:t>solutions</a:t>
            </a:r>
            <a:r>
              <a:rPr lang="en-US" altLang="en-US" dirty="0"/>
              <a:t> can often be quite </a:t>
            </a:r>
            <a:r>
              <a:rPr lang="en-US" altLang="en-US" b="1" dirty="0"/>
              <a:t>complex</a:t>
            </a:r>
            <a:r>
              <a:rPr lang="en-US" altLang="en-US" dirty="0"/>
              <a:t> and </a:t>
            </a:r>
            <a:r>
              <a:rPr lang="en-US" altLang="en-US" b="1" dirty="0"/>
              <a:t>tricky</a:t>
            </a:r>
          </a:p>
          <a:p>
            <a:pPr>
              <a:buFont typeface="Wingdings" panose="05000000000000000000" pitchFamily="2" charset="2"/>
              <a:buChar char="v"/>
            </a:pPr>
            <a:r>
              <a:rPr lang="en-US" altLang="en-US" dirty="0"/>
              <a:t>Dynamic programming is used for </a:t>
            </a:r>
            <a:r>
              <a:rPr lang="en-US" altLang="en-US" b="1" dirty="0"/>
              <a:t>optimization problems</a:t>
            </a:r>
            <a:r>
              <a:rPr lang="en-US" altLang="en-US" dirty="0"/>
              <a:t>, especially ones that would otherwise take exponential time</a:t>
            </a:r>
          </a:p>
          <a:p>
            <a:pPr lvl="1">
              <a:buFont typeface="Wingdings" panose="05000000000000000000" pitchFamily="2" charset="2"/>
              <a:buChar char="v"/>
            </a:pPr>
            <a:r>
              <a:rPr lang="en-US" altLang="en-US" sz="2400" dirty="0"/>
              <a:t>Only problems that </a:t>
            </a:r>
            <a:r>
              <a:rPr lang="en-US" altLang="en-US" sz="2400" b="1" dirty="0"/>
              <a:t>satisfy</a:t>
            </a:r>
            <a:r>
              <a:rPr lang="en-US" altLang="en-US" sz="2400" dirty="0"/>
              <a:t> the </a:t>
            </a:r>
            <a:r>
              <a:rPr lang="en-US" altLang="en-US" sz="2400" b="1" dirty="0"/>
              <a:t>principle of optimality</a:t>
            </a:r>
            <a:r>
              <a:rPr lang="en-US" altLang="en-US" sz="2400" dirty="0"/>
              <a:t> are suitable for dynamic programming solutions</a:t>
            </a:r>
          </a:p>
          <a:p>
            <a:pPr>
              <a:buFont typeface="Wingdings" panose="05000000000000000000" pitchFamily="2" charset="2"/>
              <a:buChar char="v"/>
            </a:pPr>
            <a:r>
              <a:rPr lang="en-US" altLang="en-US" dirty="0"/>
              <a:t>Since exponential time is unacceptable for all but the smallest problems, dynamic programming is sometimes essential</a:t>
            </a:r>
          </a:p>
        </p:txBody>
      </p:sp>
      <p:sp>
        <p:nvSpPr>
          <p:cNvPr id="18434" name="Rectangle 2"/>
          <p:cNvSpPr>
            <a:spLocks noGrp="1" noChangeArrowheads="1"/>
          </p:cNvSpPr>
          <p:nvPr>
            <p:ph type="title" idx="4294967295"/>
          </p:nvPr>
        </p:nvSpPr>
        <p:spPr>
          <a:xfrm>
            <a:off x="406400" y="328426"/>
            <a:ext cx="8229600" cy="1143000"/>
          </a:xfrm>
        </p:spPr>
        <p:txBody>
          <a:bodyPr/>
          <a:lstStyle/>
          <a:p>
            <a:r>
              <a:rPr lang="en-US" altLang="en-US" dirty="0"/>
              <a:t>Comments</a:t>
            </a:r>
          </a:p>
        </p:txBody>
      </p:sp>
    </p:spTree>
    <p:extLst>
      <p:ext uri="{BB962C8B-B14F-4D97-AF65-F5344CB8AC3E}">
        <p14:creationId xmlns:p14="http://schemas.microsoft.com/office/powerpoint/2010/main" val="508518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43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43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43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43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Font typeface="Wingdings" panose="05000000000000000000" pitchFamily="2" charset="2"/>
              <a:buChar char="v"/>
            </a:pPr>
            <a:r>
              <a:rPr lang="en-IN" b="1" dirty="0"/>
              <a:t>Both</a:t>
            </a:r>
            <a:r>
              <a:rPr lang="en-IN" dirty="0"/>
              <a:t> techniques use </a:t>
            </a:r>
            <a:r>
              <a:rPr lang="en-IN" b="1" dirty="0"/>
              <a:t>optimal substructure </a:t>
            </a:r>
            <a:r>
              <a:rPr lang="en-IN" dirty="0"/>
              <a:t>(“optimal solution contains optimal solution for subproblems within it”).</a:t>
            </a:r>
          </a:p>
          <a:p>
            <a:pPr>
              <a:buFont typeface="Wingdings" panose="05000000000000000000" pitchFamily="2" charset="2"/>
              <a:buChar char="v"/>
            </a:pPr>
            <a:r>
              <a:rPr lang="en-IN" dirty="0"/>
              <a:t>In dynamic programming, solution depends on solution to subproblems. i.e., compute the optimal solutions for each possible choice and then compute the optimal way to combine things together.</a:t>
            </a:r>
          </a:p>
          <a:p>
            <a:pPr>
              <a:buFont typeface="Wingdings" panose="05000000000000000000" pitchFamily="2" charset="2"/>
              <a:buChar char="v"/>
            </a:pPr>
            <a:r>
              <a:rPr lang="en-IN" dirty="0"/>
              <a:t>Any problem that can be solved by a greedy algorithm can be solved by dynamic programming, but not the other way around.</a:t>
            </a:r>
          </a:p>
          <a:p>
            <a:pPr>
              <a:buFont typeface="Wingdings" panose="05000000000000000000" pitchFamily="2" charset="2"/>
              <a:buChar char="v"/>
            </a:pPr>
            <a:r>
              <a:rPr lang="en-IN" dirty="0"/>
              <a:t>In greedy algorithm we choose what looks like best solution at any given moment and </a:t>
            </a:r>
            <a:r>
              <a:rPr lang="en-IN" dirty="0" err="1"/>
              <a:t>recurse</a:t>
            </a:r>
            <a:r>
              <a:rPr lang="en-IN" dirty="0"/>
              <a:t> (choice does not depend on solution to subproblems).</a:t>
            </a:r>
          </a:p>
          <a:p>
            <a:pPr marL="0" indent="0"/>
            <a:r>
              <a:rPr lang="en-IN" b="1" i="1" u="sng" dirty="0"/>
              <a:t>Note:</a:t>
            </a:r>
            <a:r>
              <a:rPr lang="en-IN" i="1" u="sng" dirty="0"/>
              <a:t> </a:t>
            </a:r>
            <a:r>
              <a:rPr lang="en-IN" b="1" dirty="0"/>
              <a:t>Short sightedness</a:t>
            </a:r>
            <a:r>
              <a:rPr lang="en-IN" dirty="0"/>
              <a:t>: Always go for seemingly next best thing, optimizing the present without regard for the future, and never change past choices.</a:t>
            </a:r>
          </a:p>
          <a:p>
            <a:pPr marL="0" indent="0"/>
            <a:endParaRPr lang="en-IN" dirty="0"/>
          </a:p>
        </p:txBody>
      </p:sp>
      <p:sp>
        <p:nvSpPr>
          <p:cNvPr id="3" name="Content Placeholder 2"/>
          <p:cNvSpPr>
            <a:spLocks noGrp="1"/>
          </p:cNvSpPr>
          <p:nvPr>
            <p:ph sz="quarter" idx="10"/>
          </p:nvPr>
        </p:nvSpPr>
        <p:spPr/>
        <p:txBody>
          <a:bodyPr/>
          <a:lstStyle/>
          <a:p>
            <a:r>
              <a:rPr lang="en-IN" b="0" dirty="0"/>
              <a:t>Comparison of greedy technique with dynamic programming</a:t>
            </a:r>
            <a:endParaRPr lang="en-IN" dirty="0"/>
          </a:p>
        </p:txBody>
      </p:sp>
    </p:spTree>
    <p:extLst>
      <p:ext uri="{BB962C8B-B14F-4D97-AF65-F5344CB8AC3E}">
        <p14:creationId xmlns:p14="http://schemas.microsoft.com/office/powerpoint/2010/main" val="475668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IN" dirty="0" smtClean="0"/>
              <a:t>Introduction to Dynamic Programming.</a:t>
            </a:r>
          </a:p>
          <a:p>
            <a:pPr>
              <a:buFont typeface="Wingdings" panose="05000000000000000000" pitchFamily="2" charset="2"/>
              <a:buChar char="v"/>
            </a:pPr>
            <a:r>
              <a:rPr lang="en-IN" dirty="0"/>
              <a:t>Some simple examples for DP</a:t>
            </a:r>
            <a:r>
              <a:rPr lang="en-IN" dirty="0" smtClean="0"/>
              <a:t>.</a:t>
            </a:r>
          </a:p>
          <a:p>
            <a:pPr>
              <a:buFont typeface="Wingdings" panose="05000000000000000000" pitchFamily="2" charset="2"/>
              <a:buChar char="v"/>
            </a:pPr>
            <a:r>
              <a:rPr lang="en-IN" dirty="0" smtClean="0"/>
              <a:t>All Pair Shortest Path Algorithm.</a:t>
            </a:r>
          </a:p>
          <a:p>
            <a:pPr>
              <a:buFont typeface="Wingdings" panose="05000000000000000000" pitchFamily="2" charset="2"/>
              <a:buChar char="v"/>
            </a:pPr>
            <a:r>
              <a:rPr lang="en-IN" dirty="0" smtClean="0"/>
              <a:t>0-1 Knapsack Problem.</a:t>
            </a:r>
          </a:p>
        </p:txBody>
      </p:sp>
      <p:sp>
        <p:nvSpPr>
          <p:cNvPr id="5" name="Content Placeholder 4"/>
          <p:cNvSpPr>
            <a:spLocks noGrp="1"/>
          </p:cNvSpPr>
          <p:nvPr>
            <p:ph sz="quarter" idx="10"/>
          </p:nvPr>
        </p:nvSpPr>
        <p:spPr/>
        <p:txBody>
          <a:bodyPr/>
          <a:lstStyle/>
          <a:p>
            <a:r>
              <a:rPr lang="en-IN" dirty="0" smtClean="0"/>
              <a:t>Plan of Lecture</a:t>
            </a:r>
            <a:endParaRPr lang="en-IN" dirty="0"/>
          </a:p>
        </p:txBody>
      </p:sp>
    </p:spTree>
    <p:extLst>
      <p:ext uri="{BB962C8B-B14F-4D97-AF65-F5344CB8AC3E}">
        <p14:creationId xmlns:p14="http://schemas.microsoft.com/office/powerpoint/2010/main" val="9332795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a:buFont typeface="Wingdings" panose="05000000000000000000" pitchFamily="2" charset="2"/>
              <a:buChar char="v"/>
            </a:pPr>
            <a:r>
              <a:rPr lang="en-IN" dirty="0"/>
              <a:t>It is often hard to figure out when being greedy works!</a:t>
            </a:r>
          </a:p>
          <a:p>
            <a:pPr>
              <a:buFont typeface="Wingdings" panose="05000000000000000000" pitchFamily="2" charset="2"/>
              <a:buChar char="v"/>
            </a:pPr>
            <a:r>
              <a:rPr lang="en-IN" b="1" dirty="0"/>
              <a:t>How do we know if being greedy works? </a:t>
            </a:r>
            <a:r>
              <a:rPr lang="en-IN" dirty="0"/>
              <a:t>Try dynamic programming first and understand the choices. Try to find out if there is a locally best choice, i.e. a choice that looks better than the others (without computing recursive solutions to subproblems). Now try to prove that it works correctly.</a:t>
            </a:r>
          </a:p>
          <a:p>
            <a:pPr>
              <a:buFont typeface="Wingdings" panose="05000000000000000000" pitchFamily="2" charset="2"/>
              <a:buChar char="v"/>
            </a:pPr>
            <a:r>
              <a:rPr lang="en-IN" b="1" dirty="0"/>
              <a:t>Greedy correctness proof:</a:t>
            </a:r>
            <a:r>
              <a:rPr lang="en-IN" dirty="0"/>
              <a:t> It is enough to prove that there exists an optimal solution which contains the greedy choice. i.e., prove that, having made the greedy choice, what remains is a subproblem with the property that if we combine the optimal solution to the subproblem with the greedy choice, we get an optimal solution for the original problem. Typically this is proved by contradiction.</a:t>
            </a:r>
          </a:p>
        </p:txBody>
      </p:sp>
      <p:sp>
        <p:nvSpPr>
          <p:cNvPr id="3" name="Content Placeholder 2"/>
          <p:cNvSpPr>
            <a:spLocks noGrp="1"/>
          </p:cNvSpPr>
          <p:nvPr>
            <p:ph sz="quarter" idx="10"/>
          </p:nvPr>
        </p:nvSpPr>
        <p:spPr/>
        <p:txBody>
          <a:bodyPr/>
          <a:lstStyle/>
          <a:p>
            <a:r>
              <a:rPr lang="en-IN" b="0" dirty="0"/>
              <a:t>Comparison of greedy technique with dynamic programming</a:t>
            </a:r>
            <a:endParaRPr lang="en-IN" dirty="0"/>
          </a:p>
        </p:txBody>
      </p:sp>
    </p:spTree>
    <p:extLst>
      <p:ext uri="{BB962C8B-B14F-4D97-AF65-F5344CB8AC3E}">
        <p14:creationId xmlns:p14="http://schemas.microsoft.com/office/powerpoint/2010/main" val="3427709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752600" y="4343400"/>
            <a:ext cx="8763000" cy="1905000"/>
          </a:xfrm>
        </p:spPr>
        <p:txBody>
          <a:bodyPr rtlCol="0" anchor="ctr"/>
          <a:lstStyle/>
          <a:p>
            <a:pPr algn="ctr"/>
            <a:r>
              <a:rPr lang="en-IN" sz="6000" dirty="0" smtClean="0"/>
              <a:t>NP Complete Problem</a:t>
            </a:r>
            <a:endParaRPr lang="en-IN" sz="6000" dirty="0"/>
          </a:p>
        </p:txBody>
      </p:sp>
    </p:spTree>
    <p:extLst>
      <p:ext uri="{BB962C8B-B14F-4D97-AF65-F5344CB8AC3E}">
        <p14:creationId xmlns:p14="http://schemas.microsoft.com/office/powerpoint/2010/main" val="42051140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Font typeface="Wingdings" panose="05000000000000000000" pitchFamily="2" charset="2"/>
              <a:buChar char="v"/>
            </a:pPr>
            <a:r>
              <a:rPr lang="en-IN" dirty="0" smtClean="0"/>
              <a:t>P Problems</a:t>
            </a:r>
          </a:p>
          <a:p>
            <a:pPr>
              <a:buFont typeface="Wingdings" panose="05000000000000000000" pitchFamily="2" charset="2"/>
              <a:buChar char="v"/>
            </a:pPr>
            <a:r>
              <a:rPr lang="en-IN" dirty="0" smtClean="0"/>
              <a:t>NP Problems</a:t>
            </a:r>
          </a:p>
          <a:p>
            <a:pPr>
              <a:buFont typeface="Wingdings" panose="05000000000000000000" pitchFamily="2" charset="2"/>
              <a:buChar char="v"/>
            </a:pPr>
            <a:r>
              <a:rPr lang="en-IN" dirty="0" smtClean="0"/>
              <a:t>NP Complete Problems (NPC Problems)</a:t>
            </a:r>
          </a:p>
          <a:p>
            <a:pPr>
              <a:buFont typeface="Wingdings" panose="05000000000000000000" pitchFamily="2" charset="2"/>
              <a:buChar char="v"/>
            </a:pPr>
            <a:r>
              <a:rPr lang="en-US" dirty="0" smtClean="0"/>
              <a:t>(Guess the solution &amp; check, if it is the solution)</a:t>
            </a:r>
            <a:endParaRPr lang="en-IN" dirty="0" smtClean="0"/>
          </a:p>
          <a:p>
            <a:pPr lvl="1">
              <a:buFont typeface="Wingdings" panose="05000000000000000000" pitchFamily="2" charset="2"/>
              <a:buChar char="v"/>
            </a:pPr>
            <a:r>
              <a:rPr lang="en-IN" sz="2400" dirty="0" smtClean="0"/>
              <a:t>SAT Problem</a:t>
            </a:r>
          </a:p>
          <a:p>
            <a:pPr lvl="1">
              <a:buFont typeface="Wingdings" panose="05000000000000000000" pitchFamily="2" charset="2"/>
              <a:buChar char="v"/>
            </a:pPr>
            <a:r>
              <a:rPr lang="en-IN" sz="2400" dirty="0" smtClean="0"/>
              <a:t>Reduction</a:t>
            </a:r>
          </a:p>
          <a:p>
            <a:pPr lvl="2">
              <a:buFont typeface="Wingdings" panose="05000000000000000000" pitchFamily="2" charset="2"/>
              <a:buChar char="v"/>
            </a:pPr>
            <a:r>
              <a:rPr lang="en-IN" sz="2400" dirty="0" smtClean="0"/>
              <a:t>SAT to 3SAT</a:t>
            </a:r>
            <a:endParaRPr lang="en-IN" sz="2400" dirty="0"/>
          </a:p>
        </p:txBody>
      </p:sp>
      <p:sp>
        <p:nvSpPr>
          <p:cNvPr id="4" name="Content Placeholder 3"/>
          <p:cNvSpPr>
            <a:spLocks noGrp="1"/>
          </p:cNvSpPr>
          <p:nvPr>
            <p:ph sz="quarter" idx="10"/>
          </p:nvPr>
        </p:nvSpPr>
        <p:spPr/>
        <p:txBody>
          <a:bodyPr/>
          <a:lstStyle/>
          <a:p>
            <a:r>
              <a:rPr lang="en-IN" dirty="0"/>
              <a:t>NP Complete </a:t>
            </a:r>
            <a:r>
              <a:rPr lang="en-IN" dirty="0" smtClean="0"/>
              <a:t>Problems</a:t>
            </a:r>
            <a:endParaRPr lang="en-IN" dirty="0"/>
          </a:p>
        </p:txBody>
      </p:sp>
    </p:spTree>
    <p:extLst>
      <p:ext uri="{BB962C8B-B14F-4D97-AF65-F5344CB8AC3E}">
        <p14:creationId xmlns:p14="http://schemas.microsoft.com/office/powerpoint/2010/main" val="34706707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652317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US" dirty="0" smtClean="0"/>
              <a:t>Thank You</a:t>
            </a:r>
            <a:endParaRPr lang="en-IN" dirty="0"/>
          </a:p>
        </p:txBody>
      </p:sp>
    </p:spTree>
    <p:extLst>
      <p:ext uri="{BB962C8B-B14F-4D97-AF65-F5344CB8AC3E}">
        <p14:creationId xmlns:p14="http://schemas.microsoft.com/office/powerpoint/2010/main" val="19406017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90000"/>
              </a:lnSpc>
              <a:buFont typeface="Wingdings" panose="05000000000000000000" pitchFamily="2" charset="2"/>
              <a:buChar char="v"/>
            </a:pPr>
            <a:r>
              <a:rPr lang="en-US" altLang="en-US" b="1" dirty="0"/>
              <a:t>D</a:t>
            </a:r>
            <a:r>
              <a:rPr lang="en-US" altLang="en-US" b="1" i="1" dirty="0"/>
              <a:t>ynamic Programming  </a:t>
            </a:r>
            <a:r>
              <a:rPr lang="en-US" altLang="en-US" dirty="0"/>
              <a:t>is  a general algorithm design technique for solving problems defined by or formulated as </a:t>
            </a:r>
            <a:r>
              <a:rPr lang="en-US" altLang="en-US" b="1" dirty="0">
                <a:solidFill>
                  <a:srgbClr val="FF0000"/>
                </a:solidFill>
              </a:rPr>
              <a:t>recurrences</a:t>
            </a:r>
            <a:r>
              <a:rPr lang="en-US" altLang="en-US" dirty="0">
                <a:solidFill>
                  <a:srgbClr val="FF0000"/>
                </a:solidFill>
              </a:rPr>
              <a:t> </a:t>
            </a:r>
            <a:r>
              <a:rPr lang="en-US" altLang="en-US" dirty="0"/>
              <a:t>with </a:t>
            </a:r>
            <a:r>
              <a:rPr lang="en-US" altLang="en-US" b="1" dirty="0">
                <a:solidFill>
                  <a:srgbClr val="FF0000"/>
                </a:solidFill>
              </a:rPr>
              <a:t>overlapping</a:t>
            </a:r>
            <a:r>
              <a:rPr lang="en-US" altLang="en-US" dirty="0">
                <a:solidFill>
                  <a:srgbClr val="FF0000"/>
                </a:solidFill>
              </a:rPr>
              <a:t> </a:t>
            </a:r>
            <a:r>
              <a:rPr lang="en-US" altLang="en-US" b="1" dirty="0">
                <a:solidFill>
                  <a:srgbClr val="FF0000"/>
                </a:solidFill>
              </a:rPr>
              <a:t>sub-instances</a:t>
            </a:r>
          </a:p>
          <a:p>
            <a:pPr>
              <a:lnSpc>
                <a:spcPct val="90000"/>
              </a:lnSpc>
              <a:buFont typeface="Wingdings" panose="05000000000000000000" pitchFamily="2" charset="2"/>
              <a:buChar char="v"/>
            </a:pPr>
            <a:r>
              <a:rPr lang="en-US" altLang="en-US" dirty="0"/>
              <a:t>Invented by American mathematician </a:t>
            </a:r>
            <a:r>
              <a:rPr lang="en-US" altLang="en-US" b="1" dirty="0"/>
              <a:t>Richard Bellman </a:t>
            </a:r>
            <a:r>
              <a:rPr lang="en-US" altLang="en-US" dirty="0"/>
              <a:t>in the  1950’s to solve </a:t>
            </a:r>
            <a:r>
              <a:rPr lang="en-US" altLang="en-US" b="1" dirty="0"/>
              <a:t>optimization problems </a:t>
            </a:r>
            <a:r>
              <a:rPr lang="en-US" altLang="en-US" dirty="0"/>
              <a:t>and later assimilated by CS</a:t>
            </a:r>
          </a:p>
          <a:p>
            <a:pPr>
              <a:lnSpc>
                <a:spcPct val="90000"/>
              </a:lnSpc>
              <a:buFont typeface="Wingdings" panose="05000000000000000000" pitchFamily="2" charset="2"/>
              <a:buChar char="v"/>
            </a:pPr>
            <a:r>
              <a:rPr lang="en-US" altLang="en-US" dirty="0"/>
              <a:t>“</a:t>
            </a:r>
            <a:r>
              <a:rPr lang="en-US" altLang="en-US" b="1" dirty="0"/>
              <a:t>Programming</a:t>
            </a:r>
            <a:r>
              <a:rPr lang="en-US" altLang="en-US" dirty="0"/>
              <a:t>” here means “</a:t>
            </a:r>
            <a:r>
              <a:rPr lang="en-US" altLang="en-US" b="1" dirty="0"/>
              <a:t>planning</a:t>
            </a:r>
            <a:r>
              <a:rPr lang="en-US" altLang="en-US" dirty="0"/>
              <a:t>”</a:t>
            </a:r>
          </a:p>
          <a:p>
            <a:endParaRPr lang="en-IN" dirty="0"/>
          </a:p>
        </p:txBody>
      </p:sp>
      <p:sp>
        <p:nvSpPr>
          <p:cNvPr id="3" name="Content Placeholder 2"/>
          <p:cNvSpPr>
            <a:spLocks noGrp="1"/>
          </p:cNvSpPr>
          <p:nvPr>
            <p:ph sz="quarter" idx="10"/>
          </p:nvPr>
        </p:nvSpPr>
        <p:spPr/>
        <p:txBody>
          <a:bodyPr/>
          <a:lstStyle/>
          <a:p>
            <a:r>
              <a:rPr lang="en-US" altLang="en-US"/>
              <a:t>Dynamic Programming</a:t>
            </a:r>
            <a:r>
              <a:rPr lang="en-US" altLang="en-US" sz="1400">
                <a:solidFill>
                  <a:srgbClr val="FF00FF"/>
                </a:solidFill>
              </a:rPr>
              <a:t> </a:t>
            </a:r>
            <a:endParaRPr lang="en-IN" dirty="0"/>
          </a:p>
        </p:txBody>
      </p:sp>
    </p:spTree>
    <p:extLst>
      <p:ext uri="{BB962C8B-B14F-4D97-AF65-F5344CB8AC3E}">
        <p14:creationId xmlns:p14="http://schemas.microsoft.com/office/powerpoint/2010/main" val="3643378789"/>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idx="4294967295"/>
          </p:nvPr>
        </p:nvSpPr>
        <p:spPr>
          <a:xfrm>
            <a:off x="806824" y="461376"/>
            <a:ext cx="7772400" cy="838200"/>
          </a:xfrm>
        </p:spPr>
        <p:txBody>
          <a:bodyPr/>
          <a:lstStyle/>
          <a:p>
            <a:r>
              <a:rPr lang="en-US" altLang="en-US" dirty="0"/>
              <a:t>Example: Fibonacci numbers</a:t>
            </a:r>
            <a:r>
              <a:rPr lang="en-US" altLang="en-US" sz="1800" dirty="0">
                <a:solidFill>
                  <a:srgbClr val="FF00FF"/>
                </a:solidFill>
              </a:rPr>
              <a:t>  </a:t>
            </a:r>
            <a:endParaRPr lang="en-US" altLang="en-US" sz="1600" dirty="0">
              <a:solidFill>
                <a:srgbClr val="FF00FF"/>
              </a:solidFill>
            </a:endParaRPr>
          </a:p>
        </p:txBody>
      </p:sp>
      <mc:AlternateContent xmlns:mc="http://schemas.openxmlformats.org/markup-compatibility/2006" xmlns:a14="http://schemas.microsoft.com/office/drawing/2010/main">
        <mc:Choice Requires="a14">
          <p:sp>
            <p:nvSpPr>
              <p:cNvPr id="409603" name="Text Box 3"/>
              <p:cNvSpPr txBox="1">
                <a:spLocks noChangeArrowheads="1"/>
              </p:cNvSpPr>
              <p:nvPr/>
            </p:nvSpPr>
            <p:spPr bwMode="auto">
              <a:xfrm>
                <a:off x="430306" y="1523999"/>
                <a:ext cx="10945906" cy="461786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342900" indent="-342900">
                  <a:buFont typeface="Wingdings" panose="05000000000000000000" pitchFamily="2" charset="2"/>
                  <a:buChar char="v"/>
                </a:pPr>
                <a:r>
                  <a:rPr lang="en-US" altLang="en-US" sz="2400" dirty="0" smtClean="0">
                    <a:latin typeface="Arial" panose="020B0604020202020204" pitchFamily="34" charset="0"/>
                    <a:cs typeface="Arial" panose="020B0604020202020204" pitchFamily="34" charset="0"/>
                  </a:rPr>
                  <a:t>  Recall definition of Fibonacci numbers:</a:t>
                </a:r>
                <a:br>
                  <a:rPr lang="en-US" altLang="en-US" sz="2400" dirty="0" smtClean="0">
                    <a:latin typeface="Arial" panose="020B0604020202020204" pitchFamily="34" charset="0"/>
                    <a:cs typeface="Arial" panose="020B0604020202020204" pitchFamily="34" charset="0"/>
                  </a:rPr>
                </a:br>
                <a:endParaRPr lang="en-US" altLang="en-US" sz="2400" dirty="0" smtClean="0">
                  <a:latin typeface="Arial" panose="020B0604020202020204" pitchFamily="34" charset="0"/>
                  <a:cs typeface="Arial" panose="020B0604020202020204" pitchFamily="34" charset="0"/>
                </a:endParaRPr>
              </a:p>
              <a:p>
                <a:pPr marL="800100" lvl="1" indent="-342900">
                  <a:buFont typeface="Wingdings" panose="05000000000000000000" pitchFamily="2" charset="2"/>
                  <a:buChar char="v"/>
                </a:pPr>
                <a:r>
                  <a:rPr lang="en-US" altLang="en-US" sz="2400" i="1" dirty="0">
                    <a:latin typeface="Arial" panose="020B0604020202020204" pitchFamily="34" charset="0"/>
                    <a:cs typeface="Arial" panose="020B0604020202020204" pitchFamily="34" charset="0"/>
                  </a:rPr>
                  <a:t>F</a:t>
                </a:r>
                <a:r>
                  <a:rPr lang="en-US" altLang="en-US" sz="2400" dirty="0">
                    <a:latin typeface="Arial" panose="020B0604020202020204" pitchFamily="34" charset="0"/>
                    <a:cs typeface="Arial" panose="020B0604020202020204" pitchFamily="34" charset="0"/>
                  </a:rPr>
                  <a:t>(</a:t>
                </a:r>
                <a:r>
                  <a:rPr lang="en-US" altLang="en-US" sz="2400" i="1" dirty="0">
                    <a:latin typeface="Arial" panose="020B0604020202020204" pitchFamily="34" charset="0"/>
                    <a:cs typeface="Arial" panose="020B0604020202020204" pitchFamily="34" charset="0"/>
                  </a:rPr>
                  <a:t>n</a:t>
                </a:r>
                <a:r>
                  <a:rPr lang="en-US" altLang="en-US" sz="2400" dirty="0">
                    <a:latin typeface="Arial" panose="020B0604020202020204" pitchFamily="34" charset="0"/>
                    <a:cs typeface="Arial" panose="020B0604020202020204" pitchFamily="34" charset="0"/>
                  </a:rPr>
                  <a:t>)</a:t>
                </a:r>
                <a:r>
                  <a:rPr lang="en-US" altLang="en-US" sz="2400" i="1" dirty="0">
                    <a:latin typeface="Arial" panose="020B0604020202020204" pitchFamily="34" charset="0"/>
                    <a:cs typeface="Arial" panose="020B0604020202020204" pitchFamily="34" charset="0"/>
                  </a:rPr>
                  <a:t> = F</a:t>
                </a:r>
                <a:r>
                  <a:rPr lang="en-US" altLang="en-US" sz="2400" dirty="0">
                    <a:latin typeface="Arial" panose="020B0604020202020204" pitchFamily="34" charset="0"/>
                    <a:cs typeface="Arial" panose="020B0604020202020204" pitchFamily="34" charset="0"/>
                  </a:rPr>
                  <a:t>(</a:t>
                </a:r>
                <a:r>
                  <a:rPr lang="en-US" altLang="en-US" sz="2400" i="1" dirty="0">
                    <a:latin typeface="Arial" panose="020B0604020202020204" pitchFamily="34" charset="0"/>
                    <a:cs typeface="Arial" panose="020B0604020202020204" pitchFamily="34" charset="0"/>
                  </a:rPr>
                  <a:t>n</a:t>
                </a:r>
                <a:r>
                  <a:rPr lang="en-US" altLang="en-US" sz="2400" dirty="0">
                    <a:latin typeface="Arial" panose="020B0604020202020204" pitchFamily="34" charset="0"/>
                    <a:cs typeface="Arial" panose="020B0604020202020204" pitchFamily="34" charset="0"/>
                  </a:rPr>
                  <a:t>-1)</a:t>
                </a:r>
                <a:r>
                  <a:rPr lang="en-US" altLang="en-US" sz="2400" i="1" dirty="0">
                    <a:latin typeface="Arial" panose="020B0604020202020204" pitchFamily="34" charset="0"/>
                    <a:cs typeface="Arial" panose="020B0604020202020204" pitchFamily="34" charset="0"/>
                  </a:rPr>
                  <a:t> + F</a:t>
                </a:r>
                <a:r>
                  <a:rPr lang="en-US" altLang="en-US" sz="2400" dirty="0">
                    <a:latin typeface="Arial" panose="020B0604020202020204" pitchFamily="34" charset="0"/>
                    <a:cs typeface="Arial" panose="020B0604020202020204" pitchFamily="34" charset="0"/>
                  </a:rPr>
                  <a:t>(</a:t>
                </a:r>
                <a:r>
                  <a:rPr lang="en-US" altLang="en-US" sz="2400" i="1" dirty="0">
                    <a:latin typeface="Arial" panose="020B0604020202020204" pitchFamily="34" charset="0"/>
                    <a:cs typeface="Arial" panose="020B0604020202020204" pitchFamily="34" charset="0"/>
                  </a:rPr>
                  <a:t>n</a:t>
                </a:r>
                <a:r>
                  <a:rPr lang="en-US" altLang="en-US" sz="2400" dirty="0">
                    <a:latin typeface="Arial" panose="020B0604020202020204" pitchFamily="34" charset="0"/>
                    <a:cs typeface="Arial" panose="020B0604020202020204" pitchFamily="34" charset="0"/>
                  </a:rPr>
                  <a:t>-2)</a:t>
                </a:r>
                <a:endParaRPr lang="en-US" altLang="en-US" sz="2400" i="1" dirty="0">
                  <a:latin typeface="Arial" panose="020B0604020202020204" pitchFamily="34" charset="0"/>
                  <a:cs typeface="Arial" panose="020B0604020202020204" pitchFamily="34" charset="0"/>
                </a:endParaRPr>
              </a:p>
              <a:p>
                <a:pPr marL="800100" lvl="1" indent="-342900">
                  <a:buFont typeface="Wingdings" panose="05000000000000000000" pitchFamily="2" charset="2"/>
                  <a:buChar char="v"/>
                </a:pPr>
                <a14:m>
                  <m:oMath xmlns:m="http://schemas.openxmlformats.org/officeDocument/2006/math">
                    <m:d>
                      <m:dPr>
                        <m:begChr m:val=""/>
                        <m:endChr m:val="}"/>
                        <m:ctrlPr>
                          <a:rPr lang="en-US" altLang="en-US" sz="2800" i="1" smtClean="0">
                            <a:latin typeface="Cambria Math" panose="02040503050406030204" pitchFamily="18" charset="0"/>
                            <a:cs typeface="Arial" panose="020B0604020202020204" pitchFamily="34" charset="0"/>
                          </a:rPr>
                        </m:ctrlPr>
                      </m:dPr>
                      <m:e>
                        <m:m>
                          <m:mPr>
                            <m:mcs>
                              <m:mc>
                                <m:mcPr>
                                  <m:count m:val="1"/>
                                  <m:mcJc m:val="center"/>
                                </m:mcPr>
                              </m:mc>
                            </m:mcs>
                            <m:ctrlPr>
                              <a:rPr lang="en-US" altLang="en-US" sz="2800" i="1" smtClean="0">
                                <a:latin typeface="Cambria Math" panose="02040503050406030204" pitchFamily="18" charset="0"/>
                                <a:cs typeface="Arial" panose="020B0604020202020204" pitchFamily="34" charset="0"/>
                              </a:rPr>
                            </m:ctrlPr>
                          </m:mPr>
                          <m:mr>
                            <m:e>
                              <m:r>
                                <m:rPr>
                                  <m:sty m:val="p"/>
                                  <m:brk m:alnAt="7"/>
                                </m:rPr>
                                <a:rPr lang="en-IN" altLang="en-US" sz="2800" b="0" i="0" smtClean="0">
                                  <a:latin typeface="Cambria Math" panose="02040503050406030204" pitchFamily="18" charset="0"/>
                                  <a:cs typeface="Arial" panose="020B0604020202020204" pitchFamily="34" charset="0"/>
                                </a:rPr>
                                <m:t>F</m:t>
                              </m:r>
                              <m:d>
                                <m:dPr>
                                  <m:ctrlPr>
                                    <a:rPr lang="en-IN" altLang="en-US" sz="2800" b="0" i="1" smtClean="0">
                                      <a:latin typeface="Cambria Math" panose="02040503050406030204" pitchFamily="18" charset="0"/>
                                      <a:cs typeface="Arial" panose="020B0604020202020204" pitchFamily="34" charset="0"/>
                                    </a:rPr>
                                  </m:ctrlPr>
                                </m:dPr>
                                <m:e>
                                  <m:r>
                                    <m:rPr>
                                      <m:brk m:alnAt="7"/>
                                    </m:rPr>
                                    <a:rPr lang="en-IN" altLang="en-US" sz="2800" b="0" i="0" smtClean="0">
                                      <a:latin typeface="Cambria Math" panose="02040503050406030204" pitchFamily="18" charset="0"/>
                                      <a:cs typeface="Arial" panose="020B0604020202020204" pitchFamily="34" charset="0"/>
                                    </a:rPr>
                                    <m:t>0</m:t>
                                  </m:r>
                                </m:e>
                              </m:d>
                              <m:r>
                                <m:rPr>
                                  <m:brk m:alnAt="7"/>
                                </m:rPr>
                                <a:rPr lang="en-IN" altLang="en-US" sz="2800" b="0" i="0" smtClean="0">
                                  <a:latin typeface="Cambria Math" panose="02040503050406030204" pitchFamily="18" charset="0"/>
                                  <a:cs typeface="Arial" panose="020B0604020202020204" pitchFamily="34" charset="0"/>
                                </a:rPr>
                                <m:t>=</m:t>
                              </m:r>
                              <m:r>
                                <a:rPr lang="en-IN" altLang="en-US" sz="2800" b="0" i="0" smtClean="0">
                                  <a:latin typeface="Cambria Math" panose="02040503050406030204" pitchFamily="18" charset="0"/>
                                  <a:cs typeface="Arial" panose="020B0604020202020204" pitchFamily="34" charset="0"/>
                                </a:rPr>
                                <m:t>0</m:t>
                              </m:r>
                            </m:e>
                          </m:mr>
                          <m:mr>
                            <m:e>
                              <m:r>
                                <m:rPr>
                                  <m:sty m:val="p"/>
                                </m:rPr>
                                <a:rPr lang="en-IN" altLang="en-US" sz="2800" b="0" i="0" smtClean="0">
                                  <a:latin typeface="Cambria Math" panose="02040503050406030204" pitchFamily="18" charset="0"/>
                                  <a:cs typeface="Arial" panose="020B0604020202020204" pitchFamily="34" charset="0"/>
                                </a:rPr>
                                <m:t>F</m:t>
                              </m:r>
                              <m:d>
                                <m:dPr>
                                  <m:ctrlPr>
                                    <a:rPr lang="en-IN" altLang="en-US" sz="2800" b="0" i="1" smtClean="0">
                                      <a:latin typeface="Cambria Math" panose="02040503050406030204" pitchFamily="18" charset="0"/>
                                      <a:cs typeface="Arial" panose="020B0604020202020204" pitchFamily="34" charset="0"/>
                                    </a:rPr>
                                  </m:ctrlPr>
                                </m:dPr>
                                <m:e>
                                  <m:r>
                                    <a:rPr lang="en-IN" altLang="en-US" sz="2800" b="0" i="0" smtClean="0">
                                      <a:latin typeface="Cambria Math" panose="02040503050406030204" pitchFamily="18" charset="0"/>
                                      <a:cs typeface="Arial" panose="020B0604020202020204" pitchFamily="34" charset="0"/>
                                    </a:rPr>
                                    <m:t>1</m:t>
                                  </m:r>
                                </m:e>
                              </m:d>
                              <m:r>
                                <a:rPr lang="en-IN" altLang="en-US" sz="2800" b="0" i="0" smtClean="0">
                                  <a:latin typeface="Cambria Math" panose="02040503050406030204" pitchFamily="18" charset="0"/>
                                  <a:cs typeface="Arial" panose="020B0604020202020204" pitchFamily="34" charset="0"/>
                                </a:rPr>
                                <m:t>=1</m:t>
                              </m:r>
                            </m:e>
                          </m:mr>
                        </m:m>
                      </m:e>
                    </m:d>
                    <m:r>
                      <a:rPr lang="en-IN" altLang="en-US" sz="2800" b="0" i="0" smtClean="0">
                        <a:latin typeface="Cambria Math" panose="02040503050406030204" pitchFamily="18" charset="0"/>
                        <a:cs typeface="Arial" panose="020B0604020202020204" pitchFamily="34" charset="0"/>
                      </a:rPr>
                      <m:t> </m:t>
                    </m:r>
                    <m:r>
                      <m:rPr>
                        <m:sty m:val="p"/>
                      </m:rPr>
                      <a:rPr lang="en-IN" altLang="en-US" sz="2800" b="0" i="0" smtClean="0">
                        <a:latin typeface="Cambria Math" panose="02040503050406030204" pitchFamily="18" charset="0"/>
                        <a:cs typeface="Arial" panose="020B0604020202020204" pitchFamily="34" charset="0"/>
                      </a:rPr>
                      <m:t>Base</m:t>
                    </m:r>
                    <m:r>
                      <a:rPr lang="en-IN" altLang="en-US" sz="2800" b="0" i="0" smtClean="0">
                        <a:latin typeface="Cambria Math" panose="02040503050406030204" pitchFamily="18" charset="0"/>
                        <a:cs typeface="Arial" panose="020B0604020202020204" pitchFamily="34" charset="0"/>
                      </a:rPr>
                      <m:t> </m:t>
                    </m:r>
                    <m:r>
                      <m:rPr>
                        <m:sty m:val="p"/>
                      </m:rPr>
                      <a:rPr lang="en-IN" altLang="en-US" sz="2800" b="0" i="0" smtClean="0">
                        <a:latin typeface="Cambria Math" panose="02040503050406030204" pitchFamily="18" charset="0"/>
                        <a:cs typeface="Arial" panose="020B0604020202020204" pitchFamily="34" charset="0"/>
                      </a:rPr>
                      <m:t>case</m:t>
                    </m:r>
                  </m:oMath>
                </a14:m>
                <a:endParaRPr lang="en-US" altLang="en-US" sz="28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v"/>
                </a:pPr>
                <a:r>
                  <a:rPr lang="en-US" altLang="en-US" sz="2400" dirty="0" smtClean="0">
                    <a:latin typeface="Arial" panose="020B0604020202020204" pitchFamily="34" charset="0"/>
                    <a:cs typeface="Arial" panose="020B0604020202020204" pitchFamily="34" charset="0"/>
                  </a:rPr>
                  <a:t> </a:t>
                </a:r>
                <a:r>
                  <a:rPr lang="en-US" altLang="en-US" sz="2400" dirty="0">
                    <a:latin typeface="Arial" panose="020B0604020202020204" pitchFamily="34" charset="0"/>
                    <a:cs typeface="Arial" panose="020B0604020202020204" pitchFamily="34" charset="0"/>
                  </a:rPr>
                  <a:t>Computing the </a:t>
                </a:r>
                <a:r>
                  <a:rPr lang="en-US" altLang="en-US" sz="2400" b="1" i="1" dirty="0">
                    <a:latin typeface="Arial" panose="020B0604020202020204" pitchFamily="34" charset="0"/>
                    <a:cs typeface="Arial" panose="020B0604020202020204" pitchFamily="34" charset="0"/>
                  </a:rPr>
                  <a:t>n</a:t>
                </a:r>
                <a:r>
                  <a:rPr lang="en-US" altLang="en-US" sz="2400" b="1" baseline="30000" dirty="0">
                    <a:latin typeface="Arial" panose="020B0604020202020204" pitchFamily="34" charset="0"/>
                    <a:cs typeface="Arial" panose="020B0604020202020204" pitchFamily="34" charset="0"/>
                  </a:rPr>
                  <a:t>th</a:t>
                </a:r>
                <a:r>
                  <a:rPr lang="en-US" altLang="en-US" sz="2400" dirty="0">
                    <a:latin typeface="Arial" panose="020B0604020202020204" pitchFamily="34" charset="0"/>
                    <a:cs typeface="Arial" panose="020B0604020202020204" pitchFamily="34" charset="0"/>
                  </a:rPr>
                  <a:t> Fibonacci number recursively (top-down):</a:t>
                </a:r>
              </a:p>
              <a:p>
                <a:pPr algn="ctr"/>
                <a:r>
                  <a:rPr lang="en-US" altLang="en-US" sz="2400" i="1" dirty="0">
                    <a:latin typeface="Arial" panose="020B0604020202020204" pitchFamily="34" charset="0"/>
                    <a:cs typeface="Arial" panose="020B0604020202020204" pitchFamily="34" charset="0"/>
                  </a:rPr>
                  <a:t>      F</a:t>
                </a:r>
                <a:r>
                  <a:rPr lang="en-US" altLang="en-US" sz="2400" dirty="0">
                    <a:latin typeface="Arial" panose="020B0604020202020204" pitchFamily="34" charset="0"/>
                    <a:cs typeface="Arial" panose="020B0604020202020204" pitchFamily="34" charset="0"/>
                  </a:rPr>
                  <a:t>(</a:t>
                </a:r>
                <a:r>
                  <a:rPr lang="en-US" altLang="en-US" sz="2400" i="1" dirty="0">
                    <a:latin typeface="Arial" panose="020B0604020202020204" pitchFamily="34" charset="0"/>
                    <a:cs typeface="Arial" panose="020B0604020202020204" pitchFamily="34" charset="0"/>
                  </a:rPr>
                  <a:t>n</a:t>
                </a:r>
                <a:r>
                  <a:rPr lang="en-US" altLang="en-US" sz="2400" dirty="0">
                    <a:latin typeface="Arial" panose="020B0604020202020204" pitchFamily="34" charset="0"/>
                    <a:cs typeface="Arial" panose="020B0604020202020204" pitchFamily="34" charset="0"/>
                  </a:rPr>
                  <a:t>)</a:t>
                </a:r>
              </a:p>
              <a:p>
                <a:pPr algn="ctr"/>
                <a:endParaRPr lang="en-US" altLang="en-US" sz="2400" dirty="0">
                  <a:latin typeface="Arial" panose="020B0604020202020204" pitchFamily="34" charset="0"/>
                  <a:cs typeface="Arial" panose="020B0604020202020204" pitchFamily="34" charset="0"/>
                </a:endParaRPr>
              </a:p>
              <a:p>
                <a:pPr algn="ctr"/>
                <a:r>
                  <a:rPr lang="en-US" altLang="en-US" sz="2400" dirty="0">
                    <a:latin typeface="Arial" panose="020B0604020202020204" pitchFamily="34" charset="0"/>
                    <a:cs typeface="Arial" panose="020B0604020202020204" pitchFamily="34" charset="0"/>
                  </a:rPr>
                  <a:t>            </a:t>
                </a:r>
                <a:r>
                  <a:rPr lang="en-US" altLang="en-US" sz="2400" i="1" dirty="0">
                    <a:latin typeface="Arial" panose="020B0604020202020204" pitchFamily="34" charset="0"/>
                    <a:cs typeface="Arial" panose="020B0604020202020204" pitchFamily="34" charset="0"/>
                  </a:rPr>
                  <a:t>F</a:t>
                </a:r>
                <a:r>
                  <a:rPr lang="en-US" altLang="en-US" sz="2400" dirty="0">
                    <a:latin typeface="Arial" panose="020B0604020202020204" pitchFamily="34" charset="0"/>
                    <a:cs typeface="Arial" panose="020B0604020202020204" pitchFamily="34" charset="0"/>
                  </a:rPr>
                  <a:t>(</a:t>
                </a:r>
                <a:r>
                  <a:rPr lang="en-US" altLang="en-US" sz="2400" i="1" dirty="0">
                    <a:latin typeface="Arial" panose="020B0604020202020204" pitchFamily="34" charset="0"/>
                    <a:cs typeface="Arial" panose="020B0604020202020204" pitchFamily="34" charset="0"/>
                  </a:rPr>
                  <a:t>n-</a:t>
                </a:r>
                <a:r>
                  <a:rPr lang="en-US" altLang="en-US" sz="2400" dirty="0">
                    <a:latin typeface="Arial" panose="020B0604020202020204" pitchFamily="34" charset="0"/>
                    <a:cs typeface="Arial" panose="020B0604020202020204" pitchFamily="34" charset="0"/>
                  </a:rPr>
                  <a:t>1)             </a:t>
                </a:r>
                <a:r>
                  <a:rPr lang="en-US" altLang="en-US" sz="2400" i="1" dirty="0">
                    <a:latin typeface="Arial" panose="020B0604020202020204" pitchFamily="34" charset="0"/>
                    <a:cs typeface="Arial" panose="020B0604020202020204" pitchFamily="34" charset="0"/>
                  </a:rPr>
                  <a:t> +             F</a:t>
                </a:r>
                <a:r>
                  <a:rPr lang="en-US" altLang="en-US" sz="2400" dirty="0">
                    <a:latin typeface="Arial" panose="020B0604020202020204" pitchFamily="34" charset="0"/>
                    <a:cs typeface="Arial" panose="020B0604020202020204" pitchFamily="34" charset="0"/>
                  </a:rPr>
                  <a:t>(</a:t>
                </a:r>
                <a:r>
                  <a:rPr lang="en-US" altLang="en-US" sz="2400" i="1" dirty="0">
                    <a:latin typeface="Arial" panose="020B0604020202020204" pitchFamily="34" charset="0"/>
                    <a:cs typeface="Arial" panose="020B0604020202020204" pitchFamily="34" charset="0"/>
                  </a:rPr>
                  <a:t>n-</a:t>
                </a:r>
                <a:r>
                  <a:rPr lang="en-US" altLang="en-US" sz="2400" dirty="0">
                    <a:latin typeface="Arial" panose="020B0604020202020204" pitchFamily="34" charset="0"/>
                    <a:cs typeface="Arial" panose="020B0604020202020204" pitchFamily="34" charset="0"/>
                  </a:rPr>
                  <a:t>2)</a:t>
                </a:r>
              </a:p>
              <a:p>
                <a:pPr algn="ctr"/>
                <a:endParaRPr lang="en-US" altLang="en-US" sz="2400" dirty="0">
                  <a:latin typeface="Arial" panose="020B0604020202020204" pitchFamily="34" charset="0"/>
                  <a:cs typeface="Arial" panose="020B0604020202020204" pitchFamily="34" charset="0"/>
                </a:endParaRPr>
              </a:p>
              <a:p>
                <a:pPr algn="ctr"/>
                <a:r>
                  <a:rPr lang="en-US" altLang="en-US" sz="2400" i="1" dirty="0">
                    <a:latin typeface="Arial" panose="020B0604020202020204" pitchFamily="34" charset="0"/>
                    <a:cs typeface="Arial" panose="020B0604020202020204" pitchFamily="34" charset="0"/>
                  </a:rPr>
                  <a:t>F</a:t>
                </a:r>
                <a:r>
                  <a:rPr lang="en-US" altLang="en-US" sz="2400" dirty="0">
                    <a:latin typeface="Arial" panose="020B0604020202020204" pitchFamily="34" charset="0"/>
                    <a:cs typeface="Arial" panose="020B0604020202020204" pitchFamily="34" charset="0"/>
                  </a:rPr>
                  <a:t>(</a:t>
                </a:r>
                <a:r>
                  <a:rPr lang="en-US" altLang="en-US" sz="2400" i="1" dirty="0">
                    <a:latin typeface="Arial" panose="020B0604020202020204" pitchFamily="34" charset="0"/>
                    <a:cs typeface="Arial" panose="020B0604020202020204" pitchFamily="34" charset="0"/>
                  </a:rPr>
                  <a:t>n-</a:t>
                </a:r>
                <a:r>
                  <a:rPr lang="en-US" altLang="en-US" sz="2400" dirty="0">
                    <a:latin typeface="Arial" panose="020B0604020202020204" pitchFamily="34" charset="0"/>
                    <a:cs typeface="Arial" panose="020B0604020202020204" pitchFamily="34" charset="0"/>
                  </a:rPr>
                  <a:t>2)     </a:t>
                </a:r>
                <a:r>
                  <a:rPr lang="en-US" altLang="en-US" sz="2400" i="1" dirty="0">
                    <a:latin typeface="Arial" panose="020B0604020202020204" pitchFamily="34" charset="0"/>
                    <a:cs typeface="Arial" panose="020B0604020202020204" pitchFamily="34" charset="0"/>
                  </a:rPr>
                  <a:t>+     F</a:t>
                </a:r>
                <a:r>
                  <a:rPr lang="en-US" altLang="en-US" sz="2400" dirty="0">
                    <a:latin typeface="Arial" panose="020B0604020202020204" pitchFamily="34" charset="0"/>
                    <a:cs typeface="Arial" panose="020B0604020202020204" pitchFamily="34" charset="0"/>
                  </a:rPr>
                  <a:t>(</a:t>
                </a:r>
                <a:r>
                  <a:rPr lang="en-US" altLang="en-US" sz="2400" i="1" dirty="0">
                    <a:latin typeface="Arial" panose="020B0604020202020204" pitchFamily="34" charset="0"/>
                    <a:cs typeface="Arial" panose="020B0604020202020204" pitchFamily="34" charset="0"/>
                  </a:rPr>
                  <a:t>n-</a:t>
                </a:r>
                <a:r>
                  <a:rPr lang="en-US" altLang="en-US" sz="2400" dirty="0">
                    <a:latin typeface="Arial" panose="020B0604020202020204" pitchFamily="34" charset="0"/>
                    <a:cs typeface="Arial" panose="020B0604020202020204" pitchFamily="34" charset="0"/>
                  </a:rPr>
                  <a:t>3)          </a:t>
                </a:r>
                <a:r>
                  <a:rPr lang="en-US" altLang="en-US" sz="2400" i="1" dirty="0">
                    <a:latin typeface="Arial" panose="020B0604020202020204" pitchFamily="34" charset="0"/>
                    <a:cs typeface="Arial" panose="020B0604020202020204" pitchFamily="34" charset="0"/>
                  </a:rPr>
                  <a:t>F</a:t>
                </a:r>
                <a:r>
                  <a:rPr lang="en-US" altLang="en-US" sz="2400" dirty="0">
                    <a:latin typeface="Arial" panose="020B0604020202020204" pitchFamily="34" charset="0"/>
                    <a:cs typeface="Arial" panose="020B0604020202020204" pitchFamily="34" charset="0"/>
                  </a:rPr>
                  <a:t>(</a:t>
                </a:r>
                <a:r>
                  <a:rPr lang="en-US" altLang="en-US" sz="2400" i="1" dirty="0">
                    <a:latin typeface="Arial" panose="020B0604020202020204" pitchFamily="34" charset="0"/>
                    <a:cs typeface="Arial" panose="020B0604020202020204" pitchFamily="34" charset="0"/>
                  </a:rPr>
                  <a:t>n-</a:t>
                </a:r>
                <a:r>
                  <a:rPr lang="en-US" altLang="en-US" sz="2400" dirty="0">
                    <a:latin typeface="Arial" panose="020B0604020202020204" pitchFamily="34" charset="0"/>
                    <a:cs typeface="Arial" panose="020B0604020202020204" pitchFamily="34" charset="0"/>
                  </a:rPr>
                  <a:t>3)     </a:t>
                </a:r>
                <a:r>
                  <a:rPr lang="en-US" altLang="en-US" sz="2400" i="1" dirty="0">
                    <a:latin typeface="Arial" panose="020B0604020202020204" pitchFamily="34" charset="0"/>
                    <a:cs typeface="Arial" panose="020B0604020202020204" pitchFamily="34" charset="0"/>
                  </a:rPr>
                  <a:t>+     F</a:t>
                </a:r>
                <a:r>
                  <a:rPr lang="en-US" altLang="en-US" sz="2400" dirty="0">
                    <a:latin typeface="Arial" panose="020B0604020202020204" pitchFamily="34" charset="0"/>
                    <a:cs typeface="Arial" panose="020B0604020202020204" pitchFamily="34" charset="0"/>
                  </a:rPr>
                  <a:t>(</a:t>
                </a:r>
                <a:r>
                  <a:rPr lang="en-US" altLang="en-US" sz="2400" i="1" dirty="0">
                    <a:latin typeface="Arial" panose="020B0604020202020204" pitchFamily="34" charset="0"/>
                    <a:cs typeface="Arial" panose="020B0604020202020204" pitchFamily="34" charset="0"/>
                  </a:rPr>
                  <a:t>n-</a:t>
                </a:r>
                <a:r>
                  <a:rPr lang="en-US" altLang="en-US" sz="2400" dirty="0">
                    <a:latin typeface="Arial" panose="020B0604020202020204" pitchFamily="34" charset="0"/>
                    <a:cs typeface="Arial" panose="020B0604020202020204" pitchFamily="34" charset="0"/>
                  </a:rPr>
                  <a:t>4)</a:t>
                </a:r>
              </a:p>
              <a:p>
                <a:pPr algn="ctr"/>
                <a:r>
                  <a:rPr lang="en-US" altLang="en-US" sz="2400" dirty="0">
                    <a:latin typeface="Arial" panose="020B0604020202020204" pitchFamily="34" charset="0"/>
                    <a:cs typeface="Arial" panose="020B0604020202020204" pitchFamily="34" charset="0"/>
                  </a:rPr>
                  <a:t>                     ...</a:t>
                </a:r>
              </a:p>
            </p:txBody>
          </p:sp>
        </mc:Choice>
        <mc:Fallback xmlns="">
          <p:sp>
            <p:nvSpPr>
              <p:cNvPr id="409603" name="Text Box 3"/>
              <p:cNvSpPr txBox="1">
                <a:spLocks noRot="1" noChangeAspect="1" noMove="1" noResize="1" noEditPoints="1" noAdjustHandles="1" noChangeArrowheads="1" noChangeShapeType="1" noTextEdit="1"/>
              </p:cNvSpPr>
              <p:nvPr/>
            </p:nvSpPr>
            <p:spPr bwMode="auto">
              <a:xfrm>
                <a:off x="430306" y="1523999"/>
                <a:ext cx="10945906" cy="4617867"/>
              </a:xfrm>
              <a:prstGeom prst="rect">
                <a:avLst/>
              </a:prstGeom>
              <a:blipFill rotWithShape="0">
                <a:blip r:embed="rId3"/>
                <a:stretch>
                  <a:fillRect l="-780" t="-923" b="-211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IN">
                    <a:noFill/>
                  </a:rPr>
                  <a:t> </a:t>
                </a:r>
              </a:p>
            </p:txBody>
          </p:sp>
        </mc:Fallback>
      </mc:AlternateContent>
      <p:grpSp>
        <p:nvGrpSpPr>
          <p:cNvPr id="4" name="Group 3"/>
          <p:cNvGrpSpPr/>
          <p:nvPr/>
        </p:nvGrpSpPr>
        <p:grpSpPr>
          <a:xfrm>
            <a:off x="5413134" y="4190999"/>
            <a:ext cx="1959057" cy="430305"/>
            <a:chOff x="1502279" y="4114800"/>
            <a:chExt cx="1698121" cy="304800"/>
          </a:xfrm>
        </p:grpSpPr>
        <p:sp>
          <p:nvSpPr>
            <p:cNvPr id="409604" name="Line 4"/>
            <p:cNvSpPr>
              <a:spLocks noChangeShapeType="1"/>
            </p:cNvSpPr>
            <p:nvPr/>
          </p:nvSpPr>
          <p:spPr bwMode="auto">
            <a:xfrm flipH="1">
              <a:off x="1502279" y="4114800"/>
              <a:ext cx="707520" cy="2770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09605" name="Line 5"/>
            <p:cNvSpPr>
              <a:spLocks noChangeShapeType="1"/>
            </p:cNvSpPr>
            <p:nvPr/>
          </p:nvSpPr>
          <p:spPr bwMode="auto">
            <a:xfrm>
              <a:off x="2209800" y="4114800"/>
              <a:ext cx="9906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3" name="Group 2"/>
          <p:cNvGrpSpPr/>
          <p:nvPr/>
        </p:nvGrpSpPr>
        <p:grpSpPr>
          <a:xfrm>
            <a:off x="3957918" y="4880852"/>
            <a:ext cx="4446494" cy="358588"/>
            <a:chOff x="3957918" y="4764740"/>
            <a:chExt cx="4446494" cy="358588"/>
          </a:xfrm>
        </p:grpSpPr>
        <p:grpSp>
          <p:nvGrpSpPr>
            <p:cNvPr id="5" name="Group 4"/>
            <p:cNvGrpSpPr/>
            <p:nvPr/>
          </p:nvGrpSpPr>
          <p:grpSpPr>
            <a:xfrm>
              <a:off x="3957918" y="4836457"/>
              <a:ext cx="1588034" cy="286871"/>
              <a:chOff x="457200" y="4647425"/>
              <a:chExt cx="1524000" cy="304800"/>
            </a:xfrm>
          </p:grpSpPr>
          <p:sp>
            <p:nvSpPr>
              <p:cNvPr id="409606" name="Line 6"/>
              <p:cNvSpPr>
                <a:spLocks noChangeShapeType="1"/>
              </p:cNvSpPr>
              <p:nvPr/>
            </p:nvSpPr>
            <p:spPr bwMode="auto">
              <a:xfrm flipH="1">
                <a:off x="457200" y="4647425"/>
                <a:ext cx="7620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09607" name="Line 7"/>
              <p:cNvSpPr>
                <a:spLocks noChangeShapeType="1"/>
              </p:cNvSpPr>
              <p:nvPr/>
            </p:nvSpPr>
            <p:spPr bwMode="auto">
              <a:xfrm>
                <a:off x="1219200" y="4647425"/>
                <a:ext cx="7620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6" name="Group 5"/>
            <p:cNvGrpSpPr/>
            <p:nvPr/>
          </p:nvGrpSpPr>
          <p:grpSpPr>
            <a:xfrm>
              <a:off x="7133985" y="4764740"/>
              <a:ext cx="1270427" cy="286871"/>
              <a:chOff x="2819400" y="4647425"/>
              <a:chExt cx="1219200" cy="304800"/>
            </a:xfrm>
          </p:grpSpPr>
          <p:sp>
            <p:nvSpPr>
              <p:cNvPr id="409608" name="Line 8"/>
              <p:cNvSpPr>
                <a:spLocks noChangeShapeType="1"/>
              </p:cNvSpPr>
              <p:nvPr/>
            </p:nvSpPr>
            <p:spPr bwMode="auto">
              <a:xfrm flipH="1">
                <a:off x="2819400" y="4647425"/>
                <a:ext cx="5334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09609" name="Line 9"/>
              <p:cNvSpPr>
                <a:spLocks noChangeShapeType="1"/>
              </p:cNvSpPr>
              <p:nvPr/>
            </p:nvSpPr>
            <p:spPr bwMode="auto">
              <a:xfrm>
                <a:off x="3318163" y="4647425"/>
                <a:ext cx="720437"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spTree>
    <p:extLst>
      <p:ext uri="{BB962C8B-B14F-4D97-AF65-F5344CB8AC3E}">
        <p14:creationId xmlns:p14="http://schemas.microsoft.com/office/powerpoint/2010/main" val="29139136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6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6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60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60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960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960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0960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0960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Wingdings" panose="05000000000000000000" pitchFamily="2" charset="2"/>
              <a:buChar char="v"/>
            </a:pPr>
            <a:r>
              <a:rPr lang="en-US" altLang="en-US" b="1" dirty="0">
                <a:solidFill>
                  <a:srgbClr val="FF0000"/>
                </a:solidFill>
              </a:rPr>
              <a:t>Draw the Tree of FIB(40) &amp; check for repeated sub problem</a:t>
            </a:r>
          </a:p>
          <a:p>
            <a:pPr>
              <a:buFont typeface="Wingdings" panose="05000000000000000000" pitchFamily="2" charset="2"/>
              <a:buChar char="v"/>
            </a:pPr>
            <a:r>
              <a:rPr lang="en-US" altLang="en-US" b="1" dirty="0">
                <a:solidFill>
                  <a:srgbClr val="C00000"/>
                </a:solidFill>
              </a:rPr>
              <a:t>Check for the number of sub problems. They also follow Fibonacci sequence.</a:t>
            </a:r>
          </a:p>
          <a:p>
            <a:endParaRPr lang="en-IN" dirty="0"/>
          </a:p>
        </p:txBody>
      </p:sp>
      <p:sp>
        <p:nvSpPr>
          <p:cNvPr id="3" name="Content Placeholder 2"/>
          <p:cNvSpPr>
            <a:spLocks noGrp="1"/>
          </p:cNvSpPr>
          <p:nvPr>
            <p:ph sz="quarter" idx="10"/>
          </p:nvPr>
        </p:nvSpPr>
        <p:spPr/>
        <p:txBody>
          <a:bodyPr/>
          <a:lstStyle/>
          <a:p>
            <a:r>
              <a:rPr lang="en-US" altLang="en-US" dirty="0"/>
              <a:t>Example: Fibonacci numbers</a:t>
            </a:r>
            <a:r>
              <a:rPr lang="en-US" altLang="en-US" sz="1400" dirty="0">
                <a:solidFill>
                  <a:srgbClr val="FF00FF"/>
                </a:solidFill>
              </a:rPr>
              <a:t> </a:t>
            </a:r>
            <a:endParaRPr lang="en-IN" dirty="0"/>
          </a:p>
        </p:txBody>
      </p:sp>
    </p:spTree>
    <p:extLst>
      <p:ext uri="{BB962C8B-B14F-4D97-AF65-F5344CB8AC3E}">
        <p14:creationId xmlns:p14="http://schemas.microsoft.com/office/powerpoint/2010/main" val="3928533912"/>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marL="457200" lvl="1" indent="-342900">
              <a:buFont typeface="Wingdings" panose="05000000000000000000" pitchFamily="2" charset="2"/>
              <a:buChar char="v"/>
            </a:pPr>
            <a:r>
              <a:rPr lang="en-US" altLang="en-US" sz="2000" dirty="0"/>
              <a:t>Computing the </a:t>
            </a:r>
            <a:r>
              <a:rPr lang="en-US" altLang="en-US" sz="2000" b="1" i="1" dirty="0"/>
              <a:t>n</a:t>
            </a:r>
            <a:r>
              <a:rPr lang="en-US" altLang="en-US" sz="2000" b="1" baseline="30000" dirty="0"/>
              <a:t>th</a:t>
            </a:r>
            <a:r>
              <a:rPr lang="en-US" altLang="en-US" sz="2000" b="1" dirty="0"/>
              <a:t> Fibonacci </a:t>
            </a:r>
            <a:r>
              <a:rPr lang="en-US" altLang="en-US" sz="2000" dirty="0"/>
              <a:t>number using </a:t>
            </a:r>
            <a:r>
              <a:rPr lang="en-US" altLang="en-US" sz="2000" b="1" dirty="0"/>
              <a:t>bottom-up</a:t>
            </a:r>
            <a:r>
              <a:rPr lang="en-US" altLang="en-US" sz="2000" dirty="0"/>
              <a:t> iteration and recording results:</a:t>
            </a:r>
          </a:p>
          <a:p>
            <a:pPr>
              <a:buFont typeface="Wingdings" panose="05000000000000000000" pitchFamily="2" charset="2"/>
              <a:buChar char="v"/>
            </a:pPr>
            <a:endParaRPr lang="en-US" altLang="en-US" sz="2000" i="1" dirty="0"/>
          </a:p>
          <a:p>
            <a:pPr>
              <a:buFont typeface="Wingdings" panose="05000000000000000000" pitchFamily="2" charset="2"/>
              <a:buChar char="v"/>
            </a:pPr>
            <a:r>
              <a:rPr lang="en-US" altLang="en-US" sz="2000" i="1" dirty="0"/>
              <a:t>  F</a:t>
            </a:r>
            <a:r>
              <a:rPr lang="en-US" altLang="en-US" sz="2000" dirty="0"/>
              <a:t>(0)</a:t>
            </a:r>
            <a:r>
              <a:rPr lang="en-US" altLang="en-US" sz="2000" i="1" dirty="0"/>
              <a:t> = </a:t>
            </a:r>
            <a:r>
              <a:rPr lang="en-US" altLang="en-US" sz="2000" dirty="0"/>
              <a:t>0</a:t>
            </a:r>
            <a:endParaRPr lang="en-US" altLang="en-US" sz="2000" i="1" dirty="0"/>
          </a:p>
          <a:p>
            <a:pPr>
              <a:buFont typeface="Wingdings" panose="05000000000000000000" pitchFamily="2" charset="2"/>
              <a:buChar char="v"/>
            </a:pPr>
            <a:r>
              <a:rPr lang="en-US" altLang="en-US" sz="2000" i="1" dirty="0"/>
              <a:t>  F</a:t>
            </a:r>
            <a:r>
              <a:rPr lang="en-US" altLang="en-US" sz="2000" dirty="0"/>
              <a:t>(1)</a:t>
            </a:r>
            <a:r>
              <a:rPr lang="en-US" altLang="en-US" sz="2000" i="1" dirty="0"/>
              <a:t> = </a:t>
            </a:r>
            <a:r>
              <a:rPr lang="en-US" altLang="en-US" sz="2000" dirty="0"/>
              <a:t>1</a:t>
            </a:r>
            <a:r>
              <a:rPr lang="en-US" altLang="en-US" sz="2000" i="1" dirty="0"/>
              <a:t> </a:t>
            </a:r>
          </a:p>
          <a:p>
            <a:pPr>
              <a:buFont typeface="Wingdings" panose="05000000000000000000" pitchFamily="2" charset="2"/>
              <a:buChar char="v"/>
            </a:pPr>
            <a:r>
              <a:rPr lang="en-US" altLang="en-US" sz="2000" i="1" dirty="0"/>
              <a:t>  F</a:t>
            </a:r>
            <a:r>
              <a:rPr lang="en-US" altLang="en-US" sz="2000" dirty="0"/>
              <a:t>(2)</a:t>
            </a:r>
            <a:r>
              <a:rPr lang="en-US" altLang="en-US" sz="2000" i="1" dirty="0"/>
              <a:t> = </a:t>
            </a:r>
            <a:r>
              <a:rPr lang="en-US" altLang="en-US" sz="2000" dirty="0"/>
              <a:t>1+0 = 1</a:t>
            </a:r>
          </a:p>
          <a:p>
            <a:pPr>
              <a:buFont typeface="Wingdings" panose="05000000000000000000" pitchFamily="2" charset="2"/>
              <a:buChar char="v"/>
            </a:pPr>
            <a:r>
              <a:rPr lang="en-US" altLang="en-US" sz="2000" dirty="0"/>
              <a:t>  …    </a:t>
            </a:r>
          </a:p>
          <a:p>
            <a:pPr>
              <a:buFont typeface="Wingdings" panose="05000000000000000000" pitchFamily="2" charset="2"/>
              <a:buChar char="v"/>
            </a:pPr>
            <a:r>
              <a:rPr lang="en-US" altLang="en-US" sz="2000" i="1" dirty="0"/>
              <a:t>  F</a:t>
            </a:r>
            <a:r>
              <a:rPr lang="en-US" altLang="en-US" sz="2000" dirty="0"/>
              <a:t>(</a:t>
            </a:r>
            <a:r>
              <a:rPr lang="en-US" altLang="en-US" sz="2000" i="1" dirty="0"/>
              <a:t>n</a:t>
            </a:r>
            <a:r>
              <a:rPr lang="en-US" altLang="en-US" sz="2000" dirty="0"/>
              <a:t>-2) = </a:t>
            </a:r>
          </a:p>
          <a:p>
            <a:pPr>
              <a:buFont typeface="Wingdings" panose="05000000000000000000" pitchFamily="2" charset="2"/>
              <a:buChar char="v"/>
            </a:pPr>
            <a:r>
              <a:rPr lang="en-US" altLang="en-US" sz="2000" i="1" dirty="0"/>
              <a:t>  F</a:t>
            </a:r>
            <a:r>
              <a:rPr lang="en-US" altLang="en-US" sz="2000" dirty="0"/>
              <a:t>(</a:t>
            </a:r>
            <a:r>
              <a:rPr lang="en-US" altLang="en-US" sz="2000" i="1" dirty="0"/>
              <a:t>n</a:t>
            </a:r>
            <a:r>
              <a:rPr lang="en-US" altLang="en-US" sz="2000" dirty="0"/>
              <a:t>-1) = </a:t>
            </a:r>
          </a:p>
          <a:p>
            <a:pPr>
              <a:buFont typeface="Wingdings" panose="05000000000000000000" pitchFamily="2" charset="2"/>
              <a:buChar char="v"/>
            </a:pPr>
            <a:r>
              <a:rPr lang="en-US" altLang="en-US" sz="2000" i="1" dirty="0"/>
              <a:t>  F</a:t>
            </a:r>
            <a:r>
              <a:rPr lang="en-US" altLang="en-US" sz="2000" dirty="0"/>
              <a:t>(</a:t>
            </a:r>
            <a:r>
              <a:rPr lang="en-US" altLang="en-US" sz="2000" i="1" dirty="0"/>
              <a:t>n</a:t>
            </a:r>
            <a:r>
              <a:rPr lang="en-US" altLang="en-US" sz="2000" dirty="0"/>
              <a:t>) = </a:t>
            </a:r>
            <a:r>
              <a:rPr lang="en-US" altLang="en-US" sz="2000" i="1" dirty="0"/>
              <a:t>F</a:t>
            </a:r>
            <a:r>
              <a:rPr lang="en-US" altLang="en-US" sz="2000" dirty="0"/>
              <a:t>(</a:t>
            </a:r>
            <a:r>
              <a:rPr lang="en-US" altLang="en-US" sz="2000" i="1" dirty="0"/>
              <a:t>n</a:t>
            </a:r>
            <a:r>
              <a:rPr lang="en-US" altLang="en-US" sz="2000" dirty="0"/>
              <a:t>-1)</a:t>
            </a:r>
            <a:r>
              <a:rPr lang="en-US" altLang="en-US" sz="2000" i="1" dirty="0"/>
              <a:t> + F</a:t>
            </a:r>
            <a:r>
              <a:rPr lang="en-US" altLang="en-US" sz="2000" dirty="0"/>
              <a:t>(</a:t>
            </a:r>
            <a:r>
              <a:rPr lang="en-US" altLang="en-US" sz="2000" i="1" dirty="0"/>
              <a:t>n</a:t>
            </a:r>
            <a:r>
              <a:rPr lang="en-US" altLang="en-US" sz="2000" dirty="0"/>
              <a:t>-2)</a:t>
            </a:r>
          </a:p>
          <a:p>
            <a:pPr>
              <a:buFont typeface="Wingdings" panose="05000000000000000000" pitchFamily="2" charset="2"/>
              <a:buChar char="v"/>
            </a:pPr>
            <a:endParaRPr lang="en-US" altLang="en-US" sz="2000" dirty="0"/>
          </a:p>
          <a:p>
            <a:pPr>
              <a:buFont typeface="Wingdings" panose="05000000000000000000" pitchFamily="2" charset="2"/>
              <a:buChar char="v"/>
            </a:pPr>
            <a:endParaRPr lang="en-US" altLang="en-US" sz="2000" dirty="0"/>
          </a:p>
          <a:p>
            <a:pPr>
              <a:buFont typeface="Wingdings" panose="05000000000000000000" pitchFamily="2" charset="2"/>
              <a:buChar char="v"/>
            </a:pPr>
            <a:endParaRPr lang="en-US" altLang="en-US" sz="2000" dirty="0"/>
          </a:p>
          <a:p>
            <a:pPr>
              <a:lnSpc>
                <a:spcPct val="80000"/>
              </a:lnSpc>
            </a:pPr>
            <a:r>
              <a:rPr lang="en-US" altLang="en-US" sz="2000" dirty="0"/>
              <a:t>Efficiency:</a:t>
            </a:r>
          </a:p>
          <a:p>
            <a:pPr>
              <a:lnSpc>
                <a:spcPct val="80000"/>
              </a:lnSpc>
              <a:buFont typeface="Wingdings" panose="05000000000000000000" pitchFamily="2" charset="2"/>
              <a:buChar char="v"/>
            </a:pPr>
            <a:r>
              <a:rPr lang="en-US" altLang="en-US" sz="2000" dirty="0"/>
              <a:t>Time n</a:t>
            </a:r>
          </a:p>
          <a:p>
            <a:pPr>
              <a:lnSpc>
                <a:spcPct val="80000"/>
              </a:lnSpc>
              <a:buFont typeface="Wingdings" panose="05000000000000000000" pitchFamily="2" charset="2"/>
              <a:buChar char="v"/>
            </a:pPr>
            <a:r>
              <a:rPr lang="en-US" altLang="en-US" sz="2000" dirty="0"/>
              <a:t>Space n</a:t>
            </a:r>
          </a:p>
          <a:p>
            <a:endParaRPr lang="en-IN" dirty="0"/>
          </a:p>
        </p:txBody>
      </p:sp>
      <p:sp>
        <p:nvSpPr>
          <p:cNvPr id="3" name="Content Placeholder 2"/>
          <p:cNvSpPr>
            <a:spLocks noGrp="1"/>
          </p:cNvSpPr>
          <p:nvPr>
            <p:ph sz="quarter" idx="10"/>
          </p:nvPr>
        </p:nvSpPr>
        <p:spPr/>
        <p:txBody>
          <a:bodyPr/>
          <a:lstStyle/>
          <a:p>
            <a:r>
              <a:rPr lang="en-US" altLang="en-US" dirty="0"/>
              <a:t>Example: Fibonacci numbers  (cont.)</a:t>
            </a:r>
            <a:r>
              <a:rPr lang="en-US" altLang="en-US" sz="1400" dirty="0">
                <a:solidFill>
                  <a:srgbClr val="FF00FF"/>
                </a:solidFill>
              </a:rPr>
              <a:t> </a:t>
            </a:r>
            <a:endParaRPr lang="en-IN" dirty="0"/>
          </a:p>
        </p:txBody>
      </p:sp>
      <p:graphicFrame>
        <p:nvGraphicFramePr>
          <p:cNvPr id="410628" name="Object 4"/>
          <p:cNvGraphicFramePr>
            <a:graphicFrameLocks noChangeAspect="1"/>
          </p:cNvGraphicFramePr>
          <p:nvPr>
            <p:extLst/>
          </p:nvPr>
        </p:nvGraphicFramePr>
        <p:xfrm>
          <a:off x="3124201" y="4241800"/>
          <a:ext cx="6892925" cy="1843088"/>
        </p:xfrm>
        <a:graphic>
          <a:graphicData uri="http://schemas.openxmlformats.org/presentationml/2006/ole">
            <mc:AlternateContent xmlns:mc="http://schemas.openxmlformats.org/markup-compatibility/2006">
              <mc:Choice xmlns:v="urn:schemas-microsoft-com:vml" Requires="v">
                <p:oleObj spid="_x0000_s1130" name="Document" r:id="rId4" imgW="6565499" imgH="1758719" progId="Word.Document.8">
                  <p:embed/>
                </p:oleObj>
              </mc:Choice>
              <mc:Fallback>
                <p:oleObj name="Document" r:id="rId4" imgW="6565499" imgH="1758719" progId="Word.Document.8">
                  <p:embed/>
                  <p:pic>
                    <p:nvPicPr>
                      <p:cNvPr id="0" name=""/>
                      <p:cNvPicPr>
                        <a:picLocks noChangeAspect="1" noChangeArrowheads="1"/>
                      </p:cNvPicPr>
                      <p:nvPr/>
                    </p:nvPicPr>
                    <p:blipFill>
                      <a:blip r:embed="rId5"/>
                      <a:srcRect/>
                      <a:stretch>
                        <a:fillRect/>
                      </a:stretch>
                    </p:blipFill>
                    <p:spPr bwMode="auto">
                      <a:xfrm>
                        <a:off x="3124201" y="4241800"/>
                        <a:ext cx="6892925" cy="1843088"/>
                      </a:xfrm>
                      <a:prstGeom prst="rect">
                        <a:avLst/>
                      </a:prstGeom>
                      <a:noFill/>
                      <a:ln>
                        <a:noFill/>
                      </a:ln>
                      <a:effectLst/>
                      <a:extLst/>
                    </p:spPr>
                  </p:pic>
                </p:oleObj>
              </mc:Fallback>
            </mc:AlternateContent>
          </a:graphicData>
        </a:graphic>
      </p:graphicFrame>
      <p:grpSp>
        <p:nvGrpSpPr>
          <p:cNvPr id="4" name="Group 3"/>
          <p:cNvGrpSpPr/>
          <p:nvPr/>
        </p:nvGrpSpPr>
        <p:grpSpPr>
          <a:xfrm>
            <a:off x="3352800" y="4495800"/>
            <a:ext cx="6705600" cy="533400"/>
            <a:chOff x="1828800" y="4495800"/>
            <a:chExt cx="6705600" cy="533400"/>
          </a:xfrm>
        </p:grpSpPr>
        <p:sp>
          <p:nvSpPr>
            <p:cNvPr id="410629" name="Line 5"/>
            <p:cNvSpPr>
              <a:spLocks noChangeShapeType="1"/>
            </p:cNvSpPr>
            <p:nvPr/>
          </p:nvSpPr>
          <p:spPr bwMode="auto">
            <a:xfrm>
              <a:off x="1828800" y="4495800"/>
              <a:ext cx="6705600" cy="0"/>
            </a:xfrm>
            <a:prstGeom prst="line">
              <a:avLst/>
            </a:prstGeom>
            <a:noFill/>
            <a:ln w="127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10630" name="Line 6"/>
            <p:cNvSpPr>
              <a:spLocks noChangeShapeType="1"/>
            </p:cNvSpPr>
            <p:nvPr/>
          </p:nvSpPr>
          <p:spPr bwMode="auto">
            <a:xfrm>
              <a:off x="1828800" y="5029200"/>
              <a:ext cx="6705600" cy="0"/>
            </a:xfrm>
            <a:prstGeom prst="line">
              <a:avLst/>
            </a:prstGeom>
            <a:noFill/>
            <a:ln w="127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10631" name="Line 7"/>
            <p:cNvSpPr>
              <a:spLocks noChangeShapeType="1"/>
            </p:cNvSpPr>
            <p:nvPr/>
          </p:nvSpPr>
          <p:spPr bwMode="auto">
            <a:xfrm>
              <a:off x="1828800" y="4495800"/>
              <a:ext cx="0" cy="533400"/>
            </a:xfrm>
            <a:prstGeom prst="line">
              <a:avLst/>
            </a:prstGeom>
            <a:noFill/>
            <a:ln w="127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10632" name="Line 8"/>
            <p:cNvSpPr>
              <a:spLocks noChangeShapeType="1"/>
            </p:cNvSpPr>
            <p:nvPr/>
          </p:nvSpPr>
          <p:spPr bwMode="auto">
            <a:xfrm>
              <a:off x="2590800" y="4495800"/>
              <a:ext cx="0" cy="533400"/>
            </a:xfrm>
            <a:prstGeom prst="line">
              <a:avLst/>
            </a:prstGeom>
            <a:noFill/>
            <a:ln w="127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10633" name="Line 9"/>
            <p:cNvSpPr>
              <a:spLocks noChangeShapeType="1"/>
            </p:cNvSpPr>
            <p:nvPr/>
          </p:nvSpPr>
          <p:spPr bwMode="auto">
            <a:xfrm>
              <a:off x="3352800" y="4495800"/>
              <a:ext cx="0" cy="533400"/>
            </a:xfrm>
            <a:prstGeom prst="line">
              <a:avLst/>
            </a:prstGeom>
            <a:noFill/>
            <a:ln w="127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10634" name="Line 10"/>
            <p:cNvSpPr>
              <a:spLocks noChangeShapeType="1"/>
            </p:cNvSpPr>
            <p:nvPr/>
          </p:nvSpPr>
          <p:spPr bwMode="auto">
            <a:xfrm>
              <a:off x="4267200" y="4495800"/>
              <a:ext cx="0" cy="533400"/>
            </a:xfrm>
            <a:prstGeom prst="line">
              <a:avLst/>
            </a:prstGeom>
            <a:noFill/>
            <a:ln w="127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10635" name="Line 11"/>
            <p:cNvSpPr>
              <a:spLocks noChangeShapeType="1"/>
            </p:cNvSpPr>
            <p:nvPr/>
          </p:nvSpPr>
          <p:spPr bwMode="auto">
            <a:xfrm>
              <a:off x="5257800" y="4495800"/>
              <a:ext cx="0" cy="533400"/>
            </a:xfrm>
            <a:prstGeom prst="line">
              <a:avLst/>
            </a:prstGeom>
            <a:noFill/>
            <a:ln w="127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10636" name="Line 12"/>
            <p:cNvSpPr>
              <a:spLocks noChangeShapeType="1"/>
            </p:cNvSpPr>
            <p:nvPr/>
          </p:nvSpPr>
          <p:spPr bwMode="auto">
            <a:xfrm>
              <a:off x="6477000" y="4495800"/>
              <a:ext cx="0" cy="533400"/>
            </a:xfrm>
            <a:prstGeom prst="line">
              <a:avLst/>
            </a:prstGeom>
            <a:noFill/>
            <a:ln w="127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10637" name="Line 13"/>
            <p:cNvSpPr>
              <a:spLocks noChangeShapeType="1"/>
            </p:cNvSpPr>
            <p:nvPr/>
          </p:nvSpPr>
          <p:spPr bwMode="auto">
            <a:xfrm>
              <a:off x="7620000" y="4495800"/>
              <a:ext cx="0" cy="533400"/>
            </a:xfrm>
            <a:prstGeom prst="line">
              <a:avLst/>
            </a:prstGeom>
            <a:noFill/>
            <a:ln w="127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10638" name="Line 14"/>
            <p:cNvSpPr>
              <a:spLocks noChangeShapeType="1"/>
            </p:cNvSpPr>
            <p:nvPr/>
          </p:nvSpPr>
          <p:spPr bwMode="auto">
            <a:xfrm>
              <a:off x="8534400" y="4495800"/>
              <a:ext cx="0" cy="533400"/>
            </a:xfrm>
            <a:prstGeom prst="line">
              <a:avLst/>
            </a:prstGeom>
            <a:noFill/>
            <a:ln w="127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Tree>
    <p:extLst>
      <p:ext uri="{BB962C8B-B14F-4D97-AF65-F5344CB8AC3E}">
        <p14:creationId xmlns:p14="http://schemas.microsoft.com/office/powerpoint/2010/main" val="6834137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6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243" name="Rectangle 3"/>
              <p:cNvSpPr>
                <a:spLocks noGrp="1" noChangeArrowheads="1"/>
              </p:cNvSpPr>
              <p:nvPr>
                <p:ph idx="1"/>
              </p:nvPr>
            </p:nvSpPr>
            <p:spPr>
              <a:xfrm>
                <a:off x="793376" y="1417639"/>
                <a:ext cx="10636624" cy="4708525"/>
              </a:xfrm>
            </p:spPr>
            <p:txBody>
              <a:bodyPr>
                <a:noAutofit/>
              </a:bodyPr>
              <a:lstStyle/>
              <a:p>
                <a:pPr>
                  <a:buFont typeface="Wingdings" panose="05000000000000000000" pitchFamily="2" charset="2"/>
                  <a:buChar char="v"/>
                </a:pPr>
                <a:r>
                  <a:rPr lang="en-US" altLang="en-US" dirty="0" smtClean="0">
                    <a:solidFill>
                      <a:srgbClr val="FF0000"/>
                    </a:solidFill>
                    <a:latin typeface="Trebuchet MS" panose="020B0603020202020204" pitchFamily="34" charset="0"/>
                  </a:rPr>
                  <a:t>(x + y)</a:t>
                </a:r>
                <a:r>
                  <a:rPr lang="en-US" altLang="en-US" baseline="30000" dirty="0">
                    <a:solidFill>
                      <a:srgbClr val="FF0000"/>
                    </a:solidFill>
                    <a:latin typeface="Trebuchet MS" panose="020B0603020202020204" pitchFamily="34" charset="0"/>
                  </a:rPr>
                  <a:t>2</a:t>
                </a:r>
                <a:r>
                  <a:rPr lang="en-US" altLang="en-US" dirty="0">
                    <a:solidFill>
                      <a:srgbClr val="FF0000"/>
                    </a:solidFill>
                    <a:latin typeface="Trebuchet MS" panose="020B0603020202020204" pitchFamily="34" charset="0"/>
                  </a:rPr>
                  <a:t> = </a:t>
                </a:r>
                <a:r>
                  <a:rPr lang="en-US" altLang="en-US" dirty="0" smtClean="0">
                    <a:solidFill>
                      <a:srgbClr val="FF0000"/>
                    </a:solidFill>
                    <a:latin typeface="Trebuchet MS" panose="020B0603020202020204" pitchFamily="34" charset="0"/>
                  </a:rPr>
                  <a:t>x</a:t>
                </a:r>
                <a:r>
                  <a:rPr lang="en-US" altLang="en-US" baseline="30000" dirty="0" smtClean="0">
                    <a:solidFill>
                      <a:srgbClr val="FF0000"/>
                    </a:solidFill>
                    <a:latin typeface="Trebuchet MS" panose="020B0603020202020204" pitchFamily="34" charset="0"/>
                  </a:rPr>
                  <a:t>2</a:t>
                </a:r>
                <a:r>
                  <a:rPr lang="en-US" altLang="en-US" dirty="0" smtClean="0">
                    <a:solidFill>
                      <a:srgbClr val="FF0000"/>
                    </a:solidFill>
                    <a:latin typeface="Trebuchet MS" panose="020B0603020202020204" pitchFamily="34" charset="0"/>
                  </a:rPr>
                  <a:t> </a:t>
                </a:r>
                <a:r>
                  <a:rPr lang="en-US" altLang="en-US" dirty="0">
                    <a:solidFill>
                      <a:srgbClr val="FF0000"/>
                    </a:solidFill>
                    <a:latin typeface="Trebuchet MS" panose="020B0603020202020204" pitchFamily="34" charset="0"/>
                  </a:rPr>
                  <a:t>+ 2xy + y</a:t>
                </a:r>
                <a:r>
                  <a:rPr lang="en-US" altLang="en-US" baseline="30000" dirty="0">
                    <a:solidFill>
                      <a:srgbClr val="FF0000"/>
                    </a:solidFill>
                    <a:latin typeface="Trebuchet MS" panose="020B0603020202020204" pitchFamily="34" charset="0"/>
                  </a:rPr>
                  <a:t>2</a:t>
                </a:r>
                <a:r>
                  <a:rPr lang="en-US" altLang="en-US" dirty="0"/>
                  <a:t>, coefficients are 1,2,1</a:t>
                </a:r>
              </a:p>
              <a:p>
                <a:pPr>
                  <a:buFont typeface="Wingdings" panose="05000000000000000000" pitchFamily="2" charset="2"/>
                  <a:buChar char="v"/>
                </a:pPr>
                <a:r>
                  <a:rPr lang="en-US" altLang="en-US" dirty="0" smtClean="0">
                    <a:solidFill>
                      <a:srgbClr val="FF0000"/>
                    </a:solidFill>
                    <a:latin typeface="Trebuchet MS" panose="020B0603020202020204" pitchFamily="34" charset="0"/>
                  </a:rPr>
                  <a:t>(x </a:t>
                </a:r>
                <a:r>
                  <a:rPr lang="en-US" altLang="en-US" dirty="0">
                    <a:solidFill>
                      <a:srgbClr val="FF0000"/>
                    </a:solidFill>
                    <a:latin typeface="Trebuchet MS" panose="020B0603020202020204" pitchFamily="34" charset="0"/>
                  </a:rPr>
                  <a:t>+ y)</a:t>
                </a:r>
                <a:r>
                  <a:rPr lang="en-US" altLang="en-US" baseline="30000" dirty="0">
                    <a:solidFill>
                      <a:srgbClr val="FF0000"/>
                    </a:solidFill>
                    <a:latin typeface="Trebuchet MS" panose="020B0603020202020204" pitchFamily="34" charset="0"/>
                  </a:rPr>
                  <a:t>3</a:t>
                </a:r>
                <a:r>
                  <a:rPr lang="en-US" altLang="en-US" dirty="0">
                    <a:solidFill>
                      <a:srgbClr val="FF0000"/>
                    </a:solidFill>
                    <a:latin typeface="Trebuchet MS" panose="020B0603020202020204" pitchFamily="34" charset="0"/>
                  </a:rPr>
                  <a:t> = </a:t>
                </a:r>
                <a:r>
                  <a:rPr lang="en-US" altLang="en-US" dirty="0" smtClean="0">
                    <a:solidFill>
                      <a:srgbClr val="FF0000"/>
                    </a:solidFill>
                    <a:latin typeface="Trebuchet MS" panose="020B0603020202020204" pitchFamily="34" charset="0"/>
                  </a:rPr>
                  <a:t>x</a:t>
                </a:r>
                <a:r>
                  <a:rPr lang="en-US" altLang="en-US" baseline="30000" dirty="0" smtClean="0">
                    <a:solidFill>
                      <a:srgbClr val="FF0000"/>
                    </a:solidFill>
                    <a:latin typeface="Trebuchet MS" panose="020B0603020202020204" pitchFamily="34" charset="0"/>
                  </a:rPr>
                  <a:t>3</a:t>
                </a:r>
                <a:r>
                  <a:rPr lang="en-US" altLang="en-US" dirty="0" smtClean="0">
                    <a:solidFill>
                      <a:srgbClr val="FF0000"/>
                    </a:solidFill>
                    <a:latin typeface="Trebuchet MS" panose="020B0603020202020204" pitchFamily="34" charset="0"/>
                  </a:rPr>
                  <a:t> </a:t>
                </a:r>
                <a:r>
                  <a:rPr lang="en-US" altLang="en-US" dirty="0">
                    <a:solidFill>
                      <a:srgbClr val="FF0000"/>
                    </a:solidFill>
                    <a:latin typeface="Trebuchet MS" panose="020B0603020202020204" pitchFamily="34" charset="0"/>
                  </a:rPr>
                  <a:t>+ 3x</a:t>
                </a:r>
                <a:r>
                  <a:rPr lang="en-US" altLang="en-US" baseline="30000" dirty="0">
                    <a:solidFill>
                      <a:srgbClr val="FF0000"/>
                    </a:solidFill>
                    <a:latin typeface="Trebuchet MS" panose="020B0603020202020204" pitchFamily="34" charset="0"/>
                  </a:rPr>
                  <a:t>2</a:t>
                </a:r>
                <a:r>
                  <a:rPr lang="en-US" altLang="en-US" dirty="0">
                    <a:solidFill>
                      <a:srgbClr val="FF0000"/>
                    </a:solidFill>
                    <a:latin typeface="Trebuchet MS" panose="020B0603020202020204" pitchFamily="34" charset="0"/>
                  </a:rPr>
                  <a:t>y </a:t>
                </a:r>
                <a:r>
                  <a:rPr lang="en-US" altLang="en-US" dirty="0" smtClean="0">
                    <a:solidFill>
                      <a:srgbClr val="FF0000"/>
                    </a:solidFill>
                    <a:latin typeface="Trebuchet MS" panose="020B0603020202020204" pitchFamily="34" charset="0"/>
                  </a:rPr>
                  <a:t>+ 3xy</a:t>
                </a:r>
                <a:r>
                  <a:rPr lang="en-US" altLang="en-US" baseline="30000" dirty="0" smtClean="0">
                    <a:solidFill>
                      <a:srgbClr val="FF0000"/>
                    </a:solidFill>
                    <a:latin typeface="Trebuchet MS" panose="020B0603020202020204" pitchFamily="34" charset="0"/>
                  </a:rPr>
                  <a:t>2</a:t>
                </a:r>
                <a:r>
                  <a:rPr lang="en-US" altLang="en-US" dirty="0" smtClean="0">
                    <a:solidFill>
                      <a:srgbClr val="FF0000"/>
                    </a:solidFill>
                    <a:latin typeface="Trebuchet MS" panose="020B0603020202020204" pitchFamily="34" charset="0"/>
                  </a:rPr>
                  <a:t> + y</a:t>
                </a:r>
                <a:r>
                  <a:rPr lang="en-US" altLang="en-US" baseline="30000" dirty="0" smtClean="0">
                    <a:solidFill>
                      <a:srgbClr val="FF0000"/>
                    </a:solidFill>
                    <a:latin typeface="Trebuchet MS" panose="020B0603020202020204" pitchFamily="34" charset="0"/>
                  </a:rPr>
                  <a:t>3</a:t>
                </a:r>
                <a:r>
                  <a:rPr lang="en-US" altLang="en-US" dirty="0" smtClean="0">
                    <a:solidFill>
                      <a:srgbClr val="FF0000"/>
                    </a:solidFill>
                  </a:rPr>
                  <a:t>,</a:t>
                </a:r>
                <a:r>
                  <a:rPr lang="en-US" altLang="en-US" dirty="0" smtClean="0"/>
                  <a:t> </a:t>
                </a:r>
                <a:r>
                  <a:rPr lang="en-US" altLang="en-US" dirty="0"/>
                  <a:t>coefficients are 1,3,3,1</a:t>
                </a:r>
              </a:p>
              <a:p>
                <a:pPr>
                  <a:buFont typeface="Wingdings" panose="05000000000000000000" pitchFamily="2" charset="2"/>
                  <a:buChar char="v"/>
                </a:pPr>
                <a:r>
                  <a:rPr lang="en-US" altLang="en-US" dirty="0">
                    <a:solidFill>
                      <a:srgbClr val="FF0000"/>
                    </a:solidFill>
                    <a:latin typeface="Trebuchet MS" panose="020B0603020202020204" pitchFamily="34" charset="0"/>
                  </a:rPr>
                  <a:t>(x + y)</a:t>
                </a:r>
                <a:r>
                  <a:rPr lang="en-US" altLang="en-US" baseline="30000" dirty="0">
                    <a:solidFill>
                      <a:srgbClr val="FF0000"/>
                    </a:solidFill>
                    <a:latin typeface="Trebuchet MS" panose="020B0603020202020204" pitchFamily="34" charset="0"/>
                  </a:rPr>
                  <a:t>4</a:t>
                </a:r>
                <a:r>
                  <a:rPr lang="en-US" altLang="en-US" dirty="0">
                    <a:solidFill>
                      <a:srgbClr val="FF0000"/>
                    </a:solidFill>
                    <a:latin typeface="Trebuchet MS" panose="020B0603020202020204" pitchFamily="34" charset="0"/>
                  </a:rPr>
                  <a:t> = </a:t>
                </a:r>
                <a:r>
                  <a:rPr lang="en-US" altLang="en-US" dirty="0" smtClean="0">
                    <a:solidFill>
                      <a:srgbClr val="FF0000"/>
                    </a:solidFill>
                    <a:latin typeface="Trebuchet MS" panose="020B0603020202020204" pitchFamily="34" charset="0"/>
                  </a:rPr>
                  <a:t>x</a:t>
                </a:r>
                <a:r>
                  <a:rPr lang="en-US" altLang="en-US" baseline="30000" dirty="0" smtClean="0">
                    <a:solidFill>
                      <a:srgbClr val="FF0000"/>
                    </a:solidFill>
                    <a:latin typeface="Trebuchet MS" panose="020B0603020202020204" pitchFamily="34" charset="0"/>
                  </a:rPr>
                  <a:t>4</a:t>
                </a:r>
                <a:r>
                  <a:rPr lang="en-US" altLang="en-US" dirty="0" smtClean="0">
                    <a:solidFill>
                      <a:srgbClr val="FF0000"/>
                    </a:solidFill>
                    <a:latin typeface="Trebuchet MS" panose="020B0603020202020204" pitchFamily="34" charset="0"/>
                  </a:rPr>
                  <a:t> </a:t>
                </a:r>
                <a:r>
                  <a:rPr lang="en-US" altLang="en-US" dirty="0">
                    <a:solidFill>
                      <a:srgbClr val="FF0000"/>
                    </a:solidFill>
                    <a:latin typeface="Trebuchet MS" panose="020B0603020202020204" pitchFamily="34" charset="0"/>
                  </a:rPr>
                  <a:t>+ 4x</a:t>
                </a:r>
                <a:r>
                  <a:rPr lang="en-US" altLang="en-US" baseline="30000" dirty="0">
                    <a:solidFill>
                      <a:srgbClr val="FF0000"/>
                    </a:solidFill>
                    <a:latin typeface="Trebuchet MS" panose="020B0603020202020204" pitchFamily="34" charset="0"/>
                  </a:rPr>
                  <a:t>3</a:t>
                </a:r>
                <a:r>
                  <a:rPr lang="en-US" altLang="en-US" dirty="0">
                    <a:solidFill>
                      <a:srgbClr val="FF0000"/>
                    </a:solidFill>
                    <a:latin typeface="Trebuchet MS" panose="020B0603020202020204" pitchFamily="34" charset="0"/>
                  </a:rPr>
                  <a:t>y + 6x</a:t>
                </a:r>
                <a:r>
                  <a:rPr lang="en-US" altLang="en-US" baseline="30000" dirty="0">
                    <a:solidFill>
                      <a:srgbClr val="FF0000"/>
                    </a:solidFill>
                    <a:latin typeface="Trebuchet MS" panose="020B0603020202020204" pitchFamily="34" charset="0"/>
                  </a:rPr>
                  <a:t>2</a:t>
                </a:r>
                <a:r>
                  <a:rPr lang="en-US" altLang="en-US" dirty="0">
                    <a:solidFill>
                      <a:srgbClr val="FF0000"/>
                    </a:solidFill>
                    <a:latin typeface="Trebuchet MS" panose="020B0603020202020204" pitchFamily="34" charset="0"/>
                  </a:rPr>
                  <a:t>y</a:t>
                </a:r>
                <a:r>
                  <a:rPr lang="en-US" altLang="en-US" baseline="30000" dirty="0">
                    <a:solidFill>
                      <a:srgbClr val="FF0000"/>
                    </a:solidFill>
                    <a:latin typeface="Trebuchet MS" panose="020B0603020202020204" pitchFamily="34" charset="0"/>
                  </a:rPr>
                  <a:t>2</a:t>
                </a:r>
                <a:r>
                  <a:rPr lang="en-US" altLang="en-US" dirty="0">
                    <a:solidFill>
                      <a:srgbClr val="FF0000"/>
                    </a:solidFill>
                    <a:latin typeface="Trebuchet MS" panose="020B0603020202020204" pitchFamily="34" charset="0"/>
                  </a:rPr>
                  <a:t> + 4xy</a:t>
                </a:r>
                <a:r>
                  <a:rPr lang="en-US" altLang="en-US" baseline="30000" dirty="0">
                    <a:solidFill>
                      <a:srgbClr val="FF0000"/>
                    </a:solidFill>
                    <a:latin typeface="Trebuchet MS" panose="020B0603020202020204" pitchFamily="34" charset="0"/>
                  </a:rPr>
                  <a:t>3</a:t>
                </a:r>
                <a:r>
                  <a:rPr lang="en-US" altLang="en-US" dirty="0">
                    <a:solidFill>
                      <a:srgbClr val="FF0000"/>
                    </a:solidFill>
                    <a:latin typeface="Trebuchet MS" panose="020B0603020202020204" pitchFamily="34" charset="0"/>
                  </a:rPr>
                  <a:t> + y</a:t>
                </a:r>
                <a:r>
                  <a:rPr lang="en-US" altLang="en-US" baseline="30000" dirty="0">
                    <a:solidFill>
                      <a:srgbClr val="FF0000"/>
                    </a:solidFill>
                    <a:latin typeface="Trebuchet MS" panose="020B0603020202020204" pitchFamily="34" charset="0"/>
                  </a:rPr>
                  <a:t>4</a:t>
                </a:r>
                <a:r>
                  <a:rPr lang="en-US" altLang="en-US" dirty="0" smtClean="0">
                    <a:solidFill>
                      <a:srgbClr val="FF0000"/>
                    </a:solidFill>
                  </a:rPr>
                  <a:t>, </a:t>
                </a:r>
                <a:r>
                  <a:rPr lang="en-US" altLang="en-US" dirty="0" smtClean="0"/>
                  <a:t>coefficients </a:t>
                </a:r>
                <a:r>
                  <a:rPr lang="en-US" altLang="en-US" dirty="0"/>
                  <a:t>are 1,4,6,4,1</a:t>
                </a:r>
              </a:p>
              <a:p>
                <a:pPr>
                  <a:buFont typeface="Wingdings" panose="05000000000000000000" pitchFamily="2" charset="2"/>
                  <a:buChar char="v"/>
                </a:pPr>
                <a:r>
                  <a:rPr lang="en-US" altLang="en-US" dirty="0">
                    <a:solidFill>
                      <a:srgbClr val="FF0000"/>
                    </a:solidFill>
                    <a:latin typeface="Trebuchet MS" panose="020B0603020202020204" pitchFamily="34" charset="0"/>
                  </a:rPr>
                  <a:t>(x + y)</a:t>
                </a:r>
                <a:r>
                  <a:rPr lang="en-US" altLang="en-US" baseline="30000" dirty="0">
                    <a:solidFill>
                      <a:srgbClr val="FF0000"/>
                    </a:solidFill>
                    <a:latin typeface="Trebuchet MS" panose="020B0603020202020204" pitchFamily="34" charset="0"/>
                  </a:rPr>
                  <a:t>5</a:t>
                </a:r>
                <a:r>
                  <a:rPr lang="en-US" altLang="en-US" dirty="0">
                    <a:solidFill>
                      <a:srgbClr val="FF0000"/>
                    </a:solidFill>
                    <a:latin typeface="Trebuchet MS" panose="020B0603020202020204" pitchFamily="34" charset="0"/>
                  </a:rPr>
                  <a:t> </a:t>
                </a:r>
                <a:r>
                  <a:rPr lang="en-US" altLang="en-US" dirty="0" smtClean="0">
                    <a:solidFill>
                      <a:srgbClr val="FF0000"/>
                    </a:solidFill>
                    <a:latin typeface="Trebuchet MS" panose="020B0603020202020204" pitchFamily="34" charset="0"/>
                  </a:rPr>
                  <a:t>= x</a:t>
                </a:r>
                <a:r>
                  <a:rPr lang="en-US" altLang="en-US" baseline="30000" dirty="0" smtClean="0">
                    <a:solidFill>
                      <a:srgbClr val="FF0000"/>
                    </a:solidFill>
                    <a:latin typeface="Trebuchet MS" panose="020B0603020202020204" pitchFamily="34" charset="0"/>
                  </a:rPr>
                  <a:t>5</a:t>
                </a:r>
                <a:r>
                  <a:rPr lang="en-US" altLang="en-US" dirty="0" smtClean="0">
                    <a:solidFill>
                      <a:srgbClr val="FF0000"/>
                    </a:solidFill>
                    <a:latin typeface="Trebuchet MS" panose="020B0603020202020204" pitchFamily="34" charset="0"/>
                  </a:rPr>
                  <a:t> </a:t>
                </a:r>
                <a:r>
                  <a:rPr lang="en-US" altLang="en-US" dirty="0">
                    <a:solidFill>
                      <a:srgbClr val="FF0000"/>
                    </a:solidFill>
                    <a:latin typeface="Trebuchet MS" panose="020B0603020202020204" pitchFamily="34" charset="0"/>
                  </a:rPr>
                  <a:t>+ 5x</a:t>
                </a:r>
                <a:r>
                  <a:rPr lang="en-US" altLang="en-US" baseline="30000" dirty="0">
                    <a:solidFill>
                      <a:srgbClr val="FF0000"/>
                    </a:solidFill>
                    <a:latin typeface="Trebuchet MS" panose="020B0603020202020204" pitchFamily="34" charset="0"/>
                  </a:rPr>
                  <a:t>4</a:t>
                </a:r>
                <a:r>
                  <a:rPr lang="en-US" altLang="en-US" dirty="0">
                    <a:solidFill>
                      <a:srgbClr val="FF0000"/>
                    </a:solidFill>
                    <a:latin typeface="Trebuchet MS" panose="020B0603020202020204" pitchFamily="34" charset="0"/>
                  </a:rPr>
                  <a:t>y + 10x</a:t>
                </a:r>
                <a:r>
                  <a:rPr lang="en-US" altLang="en-US" baseline="30000" dirty="0">
                    <a:solidFill>
                      <a:srgbClr val="FF0000"/>
                    </a:solidFill>
                    <a:latin typeface="Trebuchet MS" panose="020B0603020202020204" pitchFamily="34" charset="0"/>
                  </a:rPr>
                  <a:t>3</a:t>
                </a:r>
                <a:r>
                  <a:rPr lang="en-US" altLang="en-US" dirty="0">
                    <a:solidFill>
                      <a:srgbClr val="FF0000"/>
                    </a:solidFill>
                    <a:latin typeface="Trebuchet MS" panose="020B0603020202020204" pitchFamily="34" charset="0"/>
                  </a:rPr>
                  <a:t>y</a:t>
                </a:r>
                <a:r>
                  <a:rPr lang="en-US" altLang="en-US" baseline="30000" dirty="0">
                    <a:solidFill>
                      <a:srgbClr val="FF0000"/>
                    </a:solidFill>
                    <a:latin typeface="Trebuchet MS" panose="020B0603020202020204" pitchFamily="34" charset="0"/>
                  </a:rPr>
                  <a:t>2</a:t>
                </a:r>
                <a:r>
                  <a:rPr lang="en-US" altLang="en-US" dirty="0">
                    <a:solidFill>
                      <a:srgbClr val="FF0000"/>
                    </a:solidFill>
                    <a:latin typeface="Trebuchet MS" panose="020B0603020202020204" pitchFamily="34" charset="0"/>
                  </a:rPr>
                  <a:t> + 10x</a:t>
                </a:r>
                <a:r>
                  <a:rPr lang="en-US" altLang="en-US" baseline="30000" dirty="0">
                    <a:solidFill>
                      <a:srgbClr val="FF0000"/>
                    </a:solidFill>
                    <a:latin typeface="Trebuchet MS" panose="020B0603020202020204" pitchFamily="34" charset="0"/>
                  </a:rPr>
                  <a:t>2</a:t>
                </a:r>
                <a:r>
                  <a:rPr lang="en-US" altLang="en-US" dirty="0">
                    <a:solidFill>
                      <a:srgbClr val="FF0000"/>
                    </a:solidFill>
                    <a:latin typeface="Trebuchet MS" panose="020B0603020202020204" pitchFamily="34" charset="0"/>
                  </a:rPr>
                  <a:t>y</a:t>
                </a:r>
                <a:r>
                  <a:rPr lang="en-US" altLang="en-US" baseline="30000" dirty="0">
                    <a:solidFill>
                      <a:srgbClr val="FF0000"/>
                    </a:solidFill>
                    <a:latin typeface="Trebuchet MS" panose="020B0603020202020204" pitchFamily="34" charset="0"/>
                  </a:rPr>
                  <a:t>3</a:t>
                </a:r>
                <a:r>
                  <a:rPr lang="en-US" altLang="en-US" dirty="0">
                    <a:solidFill>
                      <a:srgbClr val="FF0000"/>
                    </a:solidFill>
                    <a:latin typeface="Trebuchet MS" panose="020B0603020202020204" pitchFamily="34" charset="0"/>
                  </a:rPr>
                  <a:t> + 5xy</a:t>
                </a:r>
                <a:r>
                  <a:rPr lang="en-US" altLang="en-US" baseline="30000" dirty="0">
                    <a:solidFill>
                      <a:srgbClr val="FF0000"/>
                    </a:solidFill>
                    <a:latin typeface="Trebuchet MS" panose="020B0603020202020204" pitchFamily="34" charset="0"/>
                  </a:rPr>
                  <a:t>4</a:t>
                </a:r>
                <a:r>
                  <a:rPr lang="en-US" altLang="en-US" dirty="0">
                    <a:solidFill>
                      <a:srgbClr val="FF0000"/>
                    </a:solidFill>
                    <a:latin typeface="Trebuchet MS" panose="020B0603020202020204" pitchFamily="34" charset="0"/>
                  </a:rPr>
                  <a:t> + y</a:t>
                </a:r>
                <a:r>
                  <a:rPr lang="en-US" altLang="en-US" baseline="30000" dirty="0">
                    <a:solidFill>
                      <a:srgbClr val="FF0000"/>
                    </a:solidFill>
                    <a:latin typeface="Trebuchet MS" panose="020B0603020202020204" pitchFamily="34" charset="0"/>
                  </a:rPr>
                  <a:t>5</a:t>
                </a:r>
                <a:r>
                  <a:rPr lang="en-US" altLang="en-US" dirty="0" smtClean="0">
                    <a:solidFill>
                      <a:srgbClr val="FF0000"/>
                    </a:solidFill>
                  </a:rPr>
                  <a:t>, </a:t>
                </a:r>
                <a:r>
                  <a:rPr lang="en-US" altLang="en-US" dirty="0" smtClean="0"/>
                  <a:t>coefficients </a:t>
                </a:r>
                <a:r>
                  <a:rPr lang="en-US" altLang="en-US" dirty="0"/>
                  <a:t>are 1,5,10,10,5,1</a:t>
                </a:r>
              </a:p>
              <a:p>
                <a:pPr algn="ctr">
                  <a:buFont typeface="Wingdings" panose="05000000000000000000" pitchFamily="2" charset="2"/>
                  <a:buChar char="v"/>
                </a:pPr>
                <a:r>
                  <a:rPr lang="en-US" altLang="en-US" dirty="0"/>
                  <a:t>The </a:t>
                </a:r>
                <a:r>
                  <a:rPr lang="en-US" altLang="en-US" dirty="0">
                    <a:solidFill>
                      <a:srgbClr val="FF0000"/>
                    </a:solidFill>
                    <a:latin typeface="Trebuchet MS" panose="020B0603020202020204" pitchFamily="34" charset="0"/>
                  </a:rPr>
                  <a:t>n+1</a:t>
                </a:r>
                <a:r>
                  <a:rPr lang="en-US" altLang="en-US" dirty="0"/>
                  <a:t> coefficients can be computed for </a:t>
                </a:r>
                <a:r>
                  <a:rPr lang="en-US" altLang="en-US" dirty="0">
                    <a:solidFill>
                      <a:srgbClr val="FF0000"/>
                    </a:solidFill>
                    <a:latin typeface="Trebuchet MS" panose="020B0603020202020204" pitchFamily="34" charset="0"/>
                  </a:rPr>
                  <a:t>(x + y)</a:t>
                </a:r>
                <a:r>
                  <a:rPr lang="en-US" altLang="en-US" baseline="30000" dirty="0">
                    <a:solidFill>
                      <a:srgbClr val="FF0000"/>
                    </a:solidFill>
                    <a:latin typeface="Trebuchet MS" panose="020B0603020202020204" pitchFamily="34" charset="0"/>
                  </a:rPr>
                  <a:t>n</a:t>
                </a:r>
                <a:r>
                  <a:rPr lang="en-US" altLang="en-US" dirty="0">
                    <a:solidFill>
                      <a:srgbClr val="FF0000"/>
                    </a:solidFill>
                    <a:latin typeface="Trebuchet MS" panose="020B0603020202020204" pitchFamily="34" charset="0"/>
                  </a:rPr>
                  <a:t> </a:t>
                </a:r>
                <a:r>
                  <a:rPr lang="en-US" altLang="en-US" dirty="0"/>
                  <a:t>according to the formula </a:t>
                </a:r>
                <a14:m>
                  <m:oMath xmlns:m="http://schemas.openxmlformats.org/officeDocument/2006/math">
                    <m:r>
                      <a:rPr lang="en-IN" altLang="en-US" sz="2800" b="1" i="1" smtClean="0">
                        <a:solidFill>
                          <a:srgbClr val="FF0000"/>
                        </a:solidFill>
                        <a:latin typeface="Cambria Math" panose="02040503050406030204" pitchFamily="18" charset="0"/>
                      </a:rPr>
                      <m:t>𝑪</m:t>
                    </m:r>
                    <m:d>
                      <m:dPr>
                        <m:ctrlPr>
                          <a:rPr lang="en-IN" altLang="en-US" sz="2800" b="1" i="1" smtClean="0">
                            <a:solidFill>
                              <a:srgbClr val="FF0000"/>
                            </a:solidFill>
                            <a:latin typeface="Cambria Math" panose="02040503050406030204" pitchFamily="18" charset="0"/>
                          </a:rPr>
                        </m:ctrlPr>
                      </m:dPr>
                      <m:e>
                        <m:r>
                          <a:rPr lang="en-IN" altLang="en-US" sz="2800" b="1" i="1" smtClean="0">
                            <a:solidFill>
                              <a:srgbClr val="FF0000"/>
                            </a:solidFill>
                            <a:latin typeface="Cambria Math" panose="02040503050406030204" pitchFamily="18" charset="0"/>
                          </a:rPr>
                          <m:t>𝒏</m:t>
                        </m:r>
                        <m:r>
                          <a:rPr lang="en-IN" altLang="en-US" sz="2800" b="1" i="1" smtClean="0">
                            <a:solidFill>
                              <a:srgbClr val="FF0000"/>
                            </a:solidFill>
                            <a:latin typeface="Cambria Math" panose="02040503050406030204" pitchFamily="18" charset="0"/>
                          </a:rPr>
                          <m:t>,</m:t>
                        </m:r>
                        <m:r>
                          <a:rPr lang="en-IN" altLang="en-US" sz="2800" b="1" i="1" smtClean="0">
                            <a:solidFill>
                              <a:srgbClr val="FF0000"/>
                            </a:solidFill>
                            <a:latin typeface="Cambria Math" panose="02040503050406030204" pitchFamily="18" charset="0"/>
                          </a:rPr>
                          <m:t>𝒊</m:t>
                        </m:r>
                      </m:e>
                    </m:d>
                    <m:r>
                      <a:rPr lang="en-IN" altLang="en-US" sz="2800" b="1" i="1" smtClean="0">
                        <a:solidFill>
                          <a:srgbClr val="FF0000"/>
                        </a:solidFill>
                        <a:latin typeface="Cambria Math" panose="02040503050406030204" pitchFamily="18" charset="0"/>
                      </a:rPr>
                      <m:t>= </m:t>
                    </m:r>
                    <m:f>
                      <m:fPr>
                        <m:ctrlPr>
                          <a:rPr lang="en-IN" altLang="en-US" sz="2800" b="1" i="1" smtClean="0">
                            <a:solidFill>
                              <a:srgbClr val="FF0000"/>
                            </a:solidFill>
                            <a:latin typeface="Cambria Math" panose="02040503050406030204" pitchFamily="18" charset="0"/>
                          </a:rPr>
                        </m:ctrlPr>
                      </m:fPr>
                      <m:num>
                        <m:r>
                          <a:rPr lang="en-IN" altLang="en-US" sz="2800" b="1" i="1" smtClean="0">
                            <a:solidFill>
                              <a:srgbClr val="FF0000"/>
                            </a:solidFill>
                            <a:latin typeface="Cambria Math" panose="02040503050406030204" pitchFamily="18" charset="0"/>
                          </a:rPr>
                          <m:t>𝒏</m:t>
                        </m:r>
                        <m:r>
                          <a:rPr lang="en-IN" altLang="en-US" sz="2800" b="1" i="1" smtClean="0">
                            <a:solidFill>
                              <a:srgbClr val="FF0000"/>
                            </a:solidFill>
                            <a:latin typeface="Cambria Math" panose="02040503050406030204" pitchFamily="18" charset="0"/>
                          </a:rPr>
                          <m:t>!</m:t>
                        </m:r>
                      </m:num>
                      <m:den>
                        <m:r>
                          <a:rPr lang="en-IN" altLang="en-US" sz="2800" b="1" i="1" smtClean="0">
                            <a:solidFill>
                              <a:srgbClr val="FF0000"/>
                            </a:solidFill>
                            <a:latin typeface="Cambria Math" panose="02040503050406030204" pitchFamily="18" charset="0"/>
                          </a:rPr>
                          <m:t>(</m:t>
                        </m:r>
                        <m:r>
                          <a:rPr lang="en-IN" altLang="en-US" sz="2800" b="1" i="1" smtClean="0">
                            <a:solidFill>
                              <a:srgbClr val="FF0000"/>
                            </a:solidFill>
                            <a:latin typeface="Cambria Math" panose="02040503050406030204" pitchFamily="18" charset="0"/>
                          </a:rPr>
                          <m:t>𝒊</m:t>
                        </m:r>
                        <m:r>
                          <a:rPr lang="en-IN" altLang="en-US" sz="2800" b="1" i="1" smtClean="0">
                            <a:solidFill>
                              <a:srgbClr val="FF0000"/>
                            </a:solidFill>
                            <a:latin typeface="Cambria Math" panose="02040503050406030204" pitchFamily="18" charset="0"/>
                          </a:rPr>
                          <m:t>!∗</m:t>
                        </m:r>
                        <m:d>
                          <m:dPr>
                            <m:ctrlPr>
                              <a:rPr lang="en-IN" altLang="en-US" sz="2800" b="1" i="1" smtClean="0">
                                <a:solidFill>
                                  <a:srgbClr val="FF0000"/>
                                </a:solidFill>
                                <a:latin typeface="Cambria Math" panose="02040503050406030204" pitchFamily="18" charset="0"/>
                              </a:rPr>
                            </m:ctrlPr>
                          </m:dPr>
                          <m:e>
                            <m:r>
                              <a:rPr lang="en-IN" altLang="en-US" sz="2800" b="1" i="1" smtClean="0">
                                <a:solidFill>
                                  <a:srgbClr val="FF0000"/>
                                </a:solidFill>
                                <a:latin typeface="Cambria Math" panose="02040503050406030204" pitchFamily="18" charset="0"/>
                              </a:rPr>
                              <m:t>𝒏</m:t>
                            </m:r>
                            <m:r>
                              <a:rPr lang="en-IN" altLang="en-US" sz="2800" b="1" i="1" smtClean="0">
                                <a:solidFill>
                                  <a:srgbClr val="FF0000"/>
                                </a:solidFill>
                                <a:latin typeface="Cambria Math" panose="02040503050406030204" pitchFamily="18" charset="0"/>
                              </a:rPr>
                              <m:t>−</m:t>
                            </m:r>
                            <m:r>
                              <a:rPr lang="en-IN" altLang="en-US" sz="2800" b="1" i="1" smtClean="0">
                                <a:solidFill>
                                  <a:srgbClr val="FF0000"/>
                                </a:solidFill>
                                <a:latin typeface="Cambria Math" panose="02040503050406030204" pitchFamily="18" charset="0"/>
                              </a:rPr>
                              <m:t>𝒊</m:t>
                            </m:r>
                          </m:e>
                        </m:d>
                        <m:r>
                          <a:rPr lang="en-IN" altLang="en-US" sz="2800" b="1" i="1" smtClean="0">
                            <a:solidFill>
                              <a:srgbClr val="FF0000"/>
                            </a:solidFill>
                            <a:latin typeface="Cambria Math" panose="02040503050406030204" pitchFamily="18" charset="0"/>
                          </a:rPr>
                          <m:t>!)</m:t>
                        </m:r>
                      </m:den>
                    </m:f>
                    <m:r>
                      <a:rPr lang="en-IN" altLang="en-US" sz="2800" b="1" i="0" smtClean="0">
                        <a:solidFill>
                          <a:srgbClr val="FF0000"/>
                        </a:solidFill>
                        <a:latin typeface="Cambria Math" panose="02040503050406030204" pitchFamily="18" charset="0"/>
                      </a:rPr>
                      <m:t>, </m:t>
                    </m:r>
                    <m:r>
                      <a:rPr lang="en-IN" altLang="en-US" sz="2800" b="1" i="1" smtClean="0">
                        <a:solidFill>
                          <a:srgbClr val="FF0000"/>
                        </a:solidFill>
                        <a:latin typeface="Cambria Math" panose="02040503050406030204" pitchFamily="18" charset="0"/>
                        <a:ea typeface="Cambria Math" panose="02040503050406030204" pitchFamily="18" charset="0"/>
                      </a:rPr>
                      <m:t>∀</m:t>
                    </m:r>
                    <m:r>
                      <a:rPr lang="en-IN" altLang="en-US" sz="2800" b="1" i="1" smtClean="0">
                        <a:solidFill>
                          <a:srgbClr val="FF0000"/>
                        </a:solidFill>
                        <a:latin typeface="Cambria Math" panose="02040503050406030204" pitchFamily="18" charset="0"/>
                        <a:ea typeface="Cambria Math" panose="02040503050406030204" pitchFamily="18" charset="0"/>
                      </a:rPr>
                      <m:t>𝒊</m:t>
                    </m:r>
                    <m:r>
                      <a:rPr lang="en-IN" altLang="en-US" sz="2800" b="1" i="1" smtClean="0">
                        <a:solidFill>
                          <a:srgbClr val="FF0000"/>
                        </a:solidFill>
                        <a:latin typeface="Cambria Math" panose="02040503050406030204" pitchFamily="18" charset="0"/>
                        <a:ea typeface="Cambria Math" panose="02040503050406030204" pitchFamily="18" charset="0"/>
                      </a:rPr>
                      <m:t>=</m:t>
                    </m:r>
                    <m:r>
                      <a:rPr lang="en-IN" altLang="en-US" sz="2800" b="1" i="1" smtClean="0">
                        <a:solidFill>
                          <a:srgbClr val="FF0000"/>
                        </a:solidFill>
                        <a:latin typeface="Cambria Math" panose="02040503050406030204" pitchFamily="18" charset="0"/>
                        <a:ea typeface="Cambria Math" panose="02040503050406030204" pitchFamily="18" charset="0"/>
                      </a:rPr>
                      <m:t>𝟎</m:t>
                    </m:r>
                    <m:r>
                      <a:rPr lang="en-IN" altLang="en-US" sz="2800" b="1" i="1" smtClean="0">
                        <a:solidFill>
                          <a:srgbClr val="FF0000"/>
                        </a:solidFill>
                        <a:latin typeface="Cambria Math" panose="02040503050406030204" pitchFamily="18" charset="0"/>
                        <a:ea typeface="Cambria Math" panose="02040503050406030204" pitchFamily="18" charset="0"/>
                      </a:rPr>
                      <m:t>,</m:t>
                    </m:r>
                    <m:r>
                      <a:rPr lang="en-IN" altLang="en-US" sz="2800" b="1" i="1" smtClean="0">
                        <a:solidFill>
                          <a:srgbClr val="FF0000"/>
                        </a:solidFill>
                        <a:latin typeface="Cambria Math" panose="02040503050406030204" pitchFamily="18" charset="0"/>
                        <a:ea typeface="Cambria Math" panose="02040503050406030204" pitchFamily="18" charset="0"/>
                      </a:rPr>
                      <m:t>𝟏</m:t>
                    </m:r>
                    <m:r>
                      <a:rPr lang="en-IN" altLang="en-US" sz="2800" b="1" i="1" smtClean="0">
                        <a:solidFill>
                          <a:srgbClr val="FF0000"/>
                        </a:solidFill>
                        <a:latin typeface="Cambria Math" panose="02040503050406030204" pitchFamily="18" charset="0"/>
                        <a:ea typeface="Cambria Math" panose="02040503050406030204" pitchFamily="18" charset="0"/>
                      </a:rPr>
                      <m:t>,</m:t>
                    </m:r>
                    <m:r>
                      <a:rPr lang="en-IN" altLang="en-US" sz="2800" b="1" i="1" smtClean="0">
                        <a:solidFill>
                          <a:srgbClr val="FF0000"/>
                        </a:solidFill>
                        <a:latin typeface="Cambria Math" panose="02040503050406030204" pitchFamily="18" charset="0"/>
                        <a:ea typeface="Cambria Math" panose="02040503050406030204" pitchFamily="18" charset="0"/>
                      </a:rPr>
                      <m:t>𝟐</m:t>
                    </m:r>
                    <m:r>
                      <a:rPr lang="en-IN" altLang="en-US" sz="2800" b="1" i="1" smtClean="0">
                        <a:solidFill>
                          <a:srgbClr val="FF0000"/>
                        </a:solidFill>
                        <a:latin typeface="Cambria Math" panose="02040503050406030204" pitchFamily="18" charset="0"/>
                        <a:ea typeface="Cambria Math" panose="02040503050406030204" pitchFamily="18" charset="0"/>
                      </a:rPr>
                      <m:t>,….., </m:t>
                    </m:r>
                    <m:r>
                      <a:rPr lang="en-IN" altLang="en-US" sz="2800" b="1" i="1" smtClean="0">
                        <a:solidFill>
                          <a:srgbClr val="FF0000"/>
                        </a:solidFill>
                        <a:latin typeface="Cambria Math" panose="02040503050406030204" pitchFamily="18" charset="0"/>
                        <a:ea typeface="Cambria Math" panose="02040503050406030204" pitchFamily="18" charset="0"/>
                      </a:rPr>
                      <m:t>𝒏</m:t>
                    </m:r>
                  </m:oMath>
                </a14:m>
                <a:endParaRPr lang="en-US" altLang="en-US" b="1" dirty="0" smtClean="0">
                  <a:solidFill>
                    <a:srgbClr val="FF0000"/>
                  </a:solidFill>
                  <a:latin typeface="Trebuchet MS" panose="020B0603020202020204" pitchFamily="34" charset="0"/>
                </a:endParaRPr>
              </a:p>
            </p:txBody>
          </p:sp>
        </mc:Choice>
        <mc:Fallback xmlns="">
          <p:sp>
            <p:nvSpPr>
              <p:cNvPr id="10243" name="Rectangle 3"/>
              <p:cNvSpPr>
                <a:spLocks noGrp="1" noRot="1" noChangeAspect="1" noMove="1" noResize="1" noEditPoints="1" noAdjustHandles="1" noChangeArrowheads="1" noChangeShapeType="1" noTextEdit="1"/>
              </p:cNvSpPr>
              <p:nvPr>
                <p:ph idx="1"/>
              </p:nvPr>
            </p:nvSpPr>
            <p:spPr>
              <a:xfrm>
                <a:off x="793376" y="1417639"/>
                <a:ext cx="10636624" cy="4708525"/>
              </a:xfrm>
              <a:blipFill rotWithShape="0">
                <a:blip r:embed="rId2"/>
                <a:stretch>
                  <a:fillRect l="-745" t="-1036" r="-1146"/>
                </a:stretch>
              </a:blipFill>
            </p:spPr>
            <p:txBody>
              <a:bodyPr/>
              <a:lstStyle/>
              <a:p>
                <a:r>
                  <a:rPr lang="en-IN">
                    <a:noFill/>
                  </a:rPr>
                  <a:t> </a:t>
                </a:r>
              </a:p>
            </p:txBody>
          </p:sp>
        </mc:Fallback>
      </mc:AlternateContent>
      <p:sp>
        <p:nvSpPr>
          <p:cNvPr id="10242" name="Rectangle 2"/>
          <p:cNvSpPr>
            <a:spLocks noGrp="1" noChangeArrowheads="1"/>
          </p:cNvSpPr>
          <p:nvPr>
            <p:ph type="title" idx="4294967295"/>
          </p:nvPr>
        </p:nvSpPr>
        <p:spPr>
          <a:xfrm>
            <a:off x="793376" y="274639"/>
            <a:ext cx="8229600" cy="1143000"/>
          </a:xfrm>
        </p:spPr>
        <p:txBody>
          <a:bodyPr/>
          <a:lstStyle/>
          <a:p>
            <a:r>
              <a:rPr lang="en-US" altLang="en-US" dirty="0"/>
              <a:t>Example 2: Binomial Coefficients</a:t>
            </a: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9500400" y="4173120"/>
              <a:ext cx="269280" cy="136080"/>
            </p14:xfrm>
          </p:contentPart>
        </mc:Choice>
        <mc:Fallback>
          <p:pic>
            <p:nvPicPr>
              <p:cNvPr id="2" name="Ink 1"/>
              <p:cNvPicPr/>
              <p:nvPr/>
            </p:nvPicPr>
            <p:blipFill>
              <a:blip r:embed="rId4"/>
              <a:stretch>
                <a:fillRect/>
              </a:stretch>
            </p:blipFill>
            <p:spPr>
              <a:xfrm>
                <a:off x="9496080" y="4167000"/>
                <a:ext cx="276840" cy="149760"/>
              </a:xfrm>
              <a:prstGeom prst="rect">
                <a:avLst/>
              </a:prstGeom>
            </p:spPr>
          </p:pic>
        </mc:Fallback>
      </mc:AlternateContent>
    </p:spTree>
    <p:extLst>
      <p:ext uri="{BB962C8B-B14F-4D97-AF65-F5344CB8AC3E}">
        <p14:creationId xmlns:p14="http://schemas.microsoft.com/office/powerpoint/2010/main" val="1811903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4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Wingdings" panose="05000000000000000000" pitchFamily="2" charset="2"/>
              <a:buChar char="v"/>
            </a:pPr>
            <a:r>
              <a:rPr lang="en-US" altLang="en-US" b="1" dirty="0" smtClean="0">
                <a:solidFill>
                  <a:srgbClr val="FF0000"/>
                </a:solidFill>
              </a:rPr>
              <a:t>Check for </a:t>
            </a:r>
            <a:r>
              <a:rPr lang="en-US" altLang="en-US" b="1" dirty="0">
                <a:solidFill>
                  <a:srgbClr val="C00000"/>
                </a:solidFill>
              </a:rPr>
              <a:t>(x + </a:t>
            </a:r>
            <a:r>
              <a:rPr lang="en-US" altLang="en-US" b="1" dirty="0" smtClean="0">
                <a:solidFill>
                  <a:srgbClr val="C00000"/>
                </a:solidFill>
              </a:rPr>
              <a:t>y)</a:t>
            </a:r>
            <a:r>
              <a:rPr lang="en-US" altLang="en-US" b="1" baseline="30000" dirty="0" smtClean="0">
                <a:solidFill>
                  <a:srgbClr val="C00000"/>
                </a:solidFill>
              </a:rPr>
              <a:t>7</a:t>
            </a:r>
          </a:p>
          <a:p>
            <a:pPr>
              <a:buFont typeface="Wingdings" panose="05000000000000000000" pitchFamily="2" charset="2"/>
              <a:buChar char="v"/>
            </a:pPr>
            <a:r>
              <a:rPr lang="en-US" altLang="en-US" b="1" dirty="0" smtClean="0">
                <a:solidFill>
                  <a:srgbClr val="FF0000"/>
                </a:solidFill>
              </a:rPr>
              <a:t>The </a:t>
            </a:r>
            <a:r>
              <a:rPr lang="en-US" altLang="en-US" b="1" dirty="0">
                <a:solidFill>
                  <a:srgbClr val="FF0000"/>
                </a:solidFill>
              </a:rPr>
              <a:t>repeated computation of all the factorials gets to be expensive.</a:t>
            </a:r>
          </a:p>
          <a:p>
            <a:pPr>
              <a:buFont typeface="Wingdings" panose="05000000000000000000" pitchFamily="2" charset="2"/>
              <a:buChar char="v"/>
            </a:pPr>
            <a:r>
              <a:rPr lang="en-US" altLang="en-US" b="1" dirty="0" smtClean="0">
                <a:solidFill>
                  <a:srgbClr val="C00000"/>
                </a:solidFill>
              </a:rPr>
              <a:t>We </a:t>
            </a:r>
            <a:r>
              <a:rPr lang="en-US" altLang="en-US" b="1" dirty="0">
                <a:solidFill>
                  <a:srgbClr val="C00000"/>
                </a:solidFill>
              </a:rPr>
              <a:t>can use dynamic programming to save the factorials as we go</a:t>
            </a:r>
          </a:p>
          <a:p>
            <a:pPr>
              <a:buFont typeface="Wingdings" panose="05000000000000000000" pitchFamily="2" charset="2"/>
              <a:buChar char="v"/>
            </a:pPr>
            <a:endParaRPr lang="en-US" altLang="en-US" b="1" dirty="0">
              <a:solidFill>
                <a:srgbClr val="C00000"/>
              </a:solidFill>
            </a:endParaRPr>
          </a:p>
          <a:p>
            <a:endParaRPr lang="en-IN" dirty="0"/>
          </a:p>
        </p:txBody>
      </p:sp>
      <p:sp>
        <p:nvSpPr>
          <p:cNvPr id="3" name="Content Placeholder 2"/>
          <p:cNvSpPr>
            <a:spLocks noGrp="1"/>
          </p:cNvSpPr>
          <p:nvPr>
            <p:ph sz="quarter" idx="10"/>
          </p:nvPr>
        </p:nvSpPr>
        <p:spPr/>
        <p:txBody>
          <a:bodyPr vert="horz" lIns="91440" tIns="45720" rIns="91440" bIns="45720" rtlCol="0" anchor="ctr">
            <a:normAutofit/>
          </a:bodyPr>
          <a:lstStyle/>
          <a:p>
            <a:pPr>
              <a:lnSpc>
                <a:spcPct val="90000"/>
              </a:lnSpc>
              <a:spcBef>
                <a:spcPct val="0"/>
              </a:spcBef>
            </a:pPr>
            <a:r>
              <a:rPr lang="en-US" altLang="en-US" sz="4400" dirty="0">
                <a:latin typeface="+mj-lt"/>
                <a:ea typeface="+mj-ea"/>
                <a:cs typeface="+mj-cs"/>
              </a:rPr>
              <a:t>Example 2: Binomial Coefficients</a:t>
            </a:r>
            <a:endParaRPr lang="en-IN" sz="4400" dirty="0">
              <a:latin typeface="+mj-lt"/>
              <a:ea typeface="+mj-ea"/>
              <a:cs typeface="+mj-cs"/>
            </a:endParaRPr>
          </a:p>
        </p:txBody>
      </p:sp>
    </p:spTree>
    <p:extLst>
      <p:ext uri="{BB962C8B-B14F-4D97-AF65-F5344CB8AC3E}">
        <p14:creationId xmlns:p14="http://schemas.microsoft.com/office/powerpoint/2010/main" val="1545002131"/>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6051</TotalTime>
  <Words>2239</Words>
  <Application>Microsoft Office PowerPoint</Application>
  <PresentationFormat>Widescreen</PresentationFormat>
  <Paragraphs>579</Paragraphs>
  <Slides>34</Slides>
  <Notes>8</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2" baseType="lpstr">
      <vt:lpstr>Arial</vt:lpstr>
      <vt:lpstr>Calibri</vt:lpstr>
      <vt:lpstr>Calibri Light</vt:lpstr>
      <vt:lpstr>Cambria Math</vt:lpstr>
      <vt:lpstr>Trebuchet MS</vt:lpstr>
      <vt:lpstr>Wingdings</vt:lpstr>
      <vt:lpstr>Office Theme</vt:lpstr>
      <vt:lpstr>Document</vt:lpstr>
      <vt:lpstr>Data Structure Analysis and Design</vt:lpstr>
      <vt:lpstr>PowerPoint Presentation</vt:lpstr>
      <vt:lpstr>PowerPoint Presentation</vt:lpstr>
      <vt:lpstr>PowerPoint Presentation</vt:lpstr>
      <vt:lpstr>Example: Fibonacci numbers  </vt:lpstr>
      <vt:lpstr>PowerPoint Presentation</vt:lpstr>
      <vt:lpstr>PowerPoint Presentation</vt:lpstr>
      <vt:lpstr>Example 2: Binomial Coefficients</vt:lpstr>
      <vt:lpstr>PowerPoint Presentation</vt:lpstr>
      <vt:lpstr>Solution by dynamic programming</vt:lpstr>
      <vt:lpstr>PowerPoint Presentation</vt:lpstr>
      <vt:lpstr>Comparison with Divide-and-Conquer</vt:lpstr>
      <vt:lpstr>Steps in Dynamic Programming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Comments</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Admin</cp:lastModifiedBy>
  <cp:revision>97</cp:revision>
  <cp:lastPrinted>2019-03-16T14:07:45Z</cp:lastPrinted>
  <dcterms:created xsi:type="dcterms:W3CDTF">2019-03-07T07:31:32Z</dcterms:created>
  <dcterms:modified xsi:type="dcterms:W3CDTF">2020-11-07T04:30:57Z</dcterms:modified>
</cp:coreProperties>
</file>